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564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B135-E424-4FCE-A402-9824FBF873B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3CA-ED54-4FD9-8128-F40D70FC8B2A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33378"/>
            <a:ext cx="1374839" cy="13954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32240" y="4533577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6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B135-E424-4FCE-A402-9824FBF873B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3CA-ED54-4FD9-8128-F40D70FC8B2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3379"/>
            <a:ext cx="1008112" cy="10232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8304" y="5109641"/>
            <a:ext cx="1656182" cy="165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4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B135-E424-4FCE-A402-9824FBF873B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3CA-ED54-4FD9-8128-F40D70FC8B2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9943"/>
            <a:ext cx="1020109" cy="10353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8304" y="5109641"/>
            <a:ext cx="1656182" cy="165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95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B135-E424-4FCE-A402-9824FBF873B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3CA-ED54-4FD9-8128-F40D70FC8B2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4" y="188640"/>
            <a:ext cx="1020109" cy="10353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8304" y="5109641"/>
            <a:ext cx="1656182" cy="165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5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B135-E424-4FCE-A402-9824FBF873B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3CA-ED54-4FD9-8128-F40D70FC8B2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3379"/>
            <a:ext cx="1020109" cy="10353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67822" y="4869159"/>
            <a:ext cx="1896665" cy="189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4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B135-E424-4FCE-A402-9824FBF873B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3CA-ED54-4FD9-8128-F40D70FC8B2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8304" y="5109641"/>
            <a:ext cx="1656182" cy="16561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3379"/>
            <a:ext cx="1008112" cy="10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0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B135-E424-4FCE-A402-9824FBF873B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3CA-ED54-4FD9-8128-F40D70FC8B2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8304" y="5109641"/>
            <a:ext cx="1656182" cy="16561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3379"/>
            <a:ext cx="1008112" cy="10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3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B135-E424-4FCE-A402-9824FBF873B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3CA-ED54-4FD9-8128-F40D70FC8B2A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8304" y="5109641"/>
            <a:ext cx="1656182" cy="16561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3379"/>
            <a:ext cx="1008112" cy="10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5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B135-E424-4FCE-A402-9824FBF873B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3CA-ED54-4FD9-8128-F40D70FC8B2A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8304" y="5109641"/>
            <a:ext cx="1656182" cy="16561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3379"/>
            <a:ext cx="1008112" cy="10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8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B135-E424-4FCE-A402-9824FBF873B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3CA-ED54-4FD9-8128-F40D70FC8B2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8304" y="5109641"/>
            <a:ext cx="1656182" cy="16561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1008112" cy="10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1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B135-E424-4FCE-A402-9824FBF873B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3CA-ED54-4FD9-8128-F40D70FC8B2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8304" y="5109641"/>
            <a:ext cx="1656182" cy="1656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008112" cy="10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8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B135-E424-4FCE-A402-9824FBF873B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813CA-ED54-4FD9-8128-F40D70FC8B2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0" y="233378"/>
            <a:ext cx="878218" cy="8913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8304" y="5109641"/>
            <a:ext cx="1656182" cy="16561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3379"/>
            <a:ext cx="1008112" cy="10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7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1B135-E424-4FCE-A402-9824FBF873B3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813CA-ED54-4FD9-8128-F40D70FC8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48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добавить и открыть группу для зачисления 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332656"/>
            <a:ext cx="6400800" cy="5509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Муниципальный опорный центр города Кызыл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0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Раздел «Программы»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1" r="45110" b="12314"/>
          <a:stretch/>
        </p:blipFill>
        <p:spPr bwMode="auto">
          <a:xfrm>
            <a:off x="395536" y="1484784"/>
            <a:ext cx="7776864" cy="489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2555776" y="3933054"/>
            <a:ext cx="648072" cy="576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211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«Все программы» и нажать на «глазок»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7" t="17879" b="43762"/>
          <a:stretch/>
        </p:blipFill>
        <p:spPr bwMode="auto">
          <a:xfrm>
            <a:off x="467544" y="1916832"/>
            <a:ext cx="8136904" cy="400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827584" y="4293096"/>
            <a:ext cx="648072" cy="576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209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3.Нажать на «Модули»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4" b="7902"/>
          <a:stretch/>
        </p:blipFill>
        <p:spPr bwMode="auto">
          <a:xfrm>
            <a:off x="611560" y="1556793"/>
            <a:ext cx="7272808" cy="481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1331640" y="3392997"/>
            <a:ext cx="936104" cy="5040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2267744" y="3140968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938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4.Добавить группу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4" b="4678"/>
          <a:stretch/>
        </p:blipFill>
        <p:spPr bwMode="auto">
          <a:xfrm>
            <a:off x="752457" y="1628800"/>
            <a:ext cx="756126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3957025" y="3356992"/>
            <a:ext cx="115212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438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5.Заполнить и сохранить</a:t>
            </a:r>
            <a:endParaRPr lang="ru-RU" dirty="0"/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9" b="4033"/>
          <a:stretch/>
        </p:blipFill>
        <p:spPr bwMode="auto">
          <a:xfrm>
            <a:off x="611560" y="1484784"/>
            <a:ext cx="7848871" cy="445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2431915" y="2918298"/>
            <a:ext cx="369651" cy="225970"/>
          </a:xfrm>
          <a:custGeom>
            <a:avLst/>
            <a:gdLst>
              <a:gd name="connsiteX0" fmla="*/ 0 w 369651"/>
              <a:gd name="connsiteY0" fmla="*/ 38911 h 225970"/>
              <a:gd name="connsiteX1" fmla="*/ 87549 w 369651"/>
              <a:gd name="connsiteY1" fmla="*/ 87549 h 225970"/>
              <a:gd name="connsiteX2" fmla="*/ 107004 w 369651"/>
              <a:gd name="connsiteY2" fmla="*/ 126459 h 225970"/>
              <a:gd name="connsiteX3" fmla="*/ 145915 w 369651"/>
              <a:gd name="connsiteY3" fmla="*/ 175098 h 225970"/>
              <a:gd name="connsiteX4" fmla="*/ 184825 w 369651"/>
              <a:gd name="connsiteY4" fmla="*/ 223736 h 225970"/>
              <a:gd name="connsiteX5" fmla="*/ 223736 w 369651"/>
              <a:gd name="connsiteY5" fmla="*/ 165370 h 225970"/>
              <a:gd name="connsiteX6" fmla="*/ 262647 w 369651"/>
              <a:gd name="connsiteY6" fmla="*/ 116732 h 225970"/>
              <a:gd name="connsiteX7" fmla="*/ 321013 w 369651"/>
              <a:gd name="connsiteY7" fmla="*/ 48638 h 225970"/>
              <a:gd name="connsiteX8" fmla="*/ 369651 w 369651"/>
              <a:gd name="connsiteY8" fmla="*/ 0 h 22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651" h="225970">
                <a:moveTo>
                  <a:pt x="0" y="38911"/>
                </a:moveTo>
                <a:cubicBezTo>
                  <a:pt x="29183" y="55124"/>
                  <a:pt x="61711" y="66409"/>
                  <a:pt x="87549" y="87549"/>
                </a:cubicBezTo>
                <a:cubicBezTo>
                  <a:pt x="98772" y="96731"/>
                  <a:pt x="99810" y="113869"/>
                  <a:pt x="107004" y="126459"/>
                </a:cubicBezTo>
                <a:cubicBezTo>
                  <a:pt x="123366" y="155093"/>
                  <a:pt x="124609" y="153792"/>
                  <a:pt x="145915" y="175098"/>
                </a:cubicBezTo>
                <a:cubicBezTo>
                  <a:pt x="147873" y="180971"/>
                  <a:pt x="160184" y="237817"/>
                  <a:pt x="184825" y="223736"/>
                </a:cubicBezTo>
                <a:cubicBezTo>
                  <a:pt x="205127" y="212135"/>
                  <a:pt x="210766" y="184825"/>
                  <a:pt x="223736" y="165370"/>
                </a:cubicBezTo>
                <a:cubicBezTo>
                  <a:pt x="271843" y="93209"/>
                  <a:pt x="216438" y="172182"/>
                  <a:pt x="262647" y="116732"/>
                </a:cubicBezTo>
                <a:cubicBezTo>
                  <a:pt x="294687" y="78284"/>
                  <a:pt x="284945" y="79553"/>
                  <a:pt x="321013" y="48638"/>
                </a:cubicBezTo>
                <a:cubicBezTo>
                  <a:pt x="369915" y="6721"/>
                  <a:pt x="350798" y="37705"/>
                  <a:pt x="369651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525948" y="4221088"/>
            <a:ext cx="369651" cy="225970"/>
          </a:xfrm>
          <a:custGeom>
            <a:avLst/>
            <a:gdLst>
              <a:gd name="connsiteX0" fmla="*/ 0 w 369651"/>
              <a:gd name="connsiteY0" fmla="*/ 38911 h 225970"/>
              <a:gd name="connsiteX1" fmla="*/ 87549 w 369651"/>
              <a:gd name="connsiteY1" fmla="*/ 87549 h 225970"/>
              <a:gd name="connsiteX2" fmla="*/ 107004 w 369651"/>
              <a:gd name="connsiteY2" fmla="*/ 126459 h 225970"/>
              <a:gd name="connsiteX3" fmla="*/ 145915 w 369651"/>
              <a:gd name="connsiteY3" fmla="*/ 175098 h 225970"/>
              <a:gd name="connsiteX4" fmla="*/ 184825 w 369651"/>
              <a:gd name="connsiteY4" fmla="*/ 223736 h 225970"/>
              <a:gd name="connsiteX5" fmla="*/ 223736 w 369651"/>
              <a:gd name="connsiteY5" fmla="*/ 165370 h 225970"/>
              <a:gd name="connsiteX6" fmla="*/ 262647 w 369651"/>
              <a:gd name="connsiteY6" fmla="*/ 116732 h 225970"/>
              <a:gd name="connsiteX7" fmla="*/ 321013 w 369651"/>
              <a:gd name="connsiteY7" fmla="*/ 48638 h 225970"/>
              <a:gd name="connsiteX8" fmla="*/ 369651 w 369651"/>
              <a:gd name="connsiteY8" fmla="*/ 0 h 22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651" h="225970">
                <a:moveTo>
                  <a:pt x="0" y="38911"/>
                </a:moveTo>
                <a:cubicBezTo>
                  <a:pt x="29183" y="55124"/>
                  <a:pt x="61711" y="66409"/>
                  <a:pt x="87549" y="87549"/>
                </a:cubicBezTo>
                <a:cubicBezTo>
                  <a:pt x="98772" y="96731"/>
                  <a:pt x="99810" y="113869"/>
                  <a:pt x="107004" y="126459"/>
                </a:cubicBezTo>
                <a:cubicBezTo>
                  <a:pt x="123366" y="155093"/>
                  <a:pt x="124609" y="153792"/>
                  <a:pt x="145915" y="175098"/>
                </a:cubicBezTo>
                <a:cubicBezTo>
                  <a:pt x="147873" y="180971"/>
                  <a:pt x="160184" y="237817"/>
                  <a:pt x="184825" y="223736"/>
                </a:cubicBezTo>
                <a:cubicBezTo>
                  <a:pt x="205127" y="212135"/>
                  <a:pt x="210766" y="184825"/>
                  <a:pt x="223736" y="165370"/>
                </a:cubicBezTo>
                <a:cubicBezTo>
                  <a:pt x="271843" y="93209"/>
                  <a:pt x="216438" y="172182"/>
                  <a:pt x="262647" y="116732"/>
                </a:cubicBezTo>
                <a:cubicBezTo>
                  <a:pt x="294687" y="78284"/>
                  <a:pt x="284945" y="79553"/>
                  <a:pt x="321013" y="48638"/>
                </a:cubicBezTo>
                <a:cubicBezTo>
                  <a:pt x="369915" y="6721"/>
                  <a:pt x="350798" y="37705"/>
                  <a:pt x="369651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2895599" y="4653136"/>
            <a:ext cx="369651" cy="225970"/>
          </a:xfrm>
          <a:custGeom>
            <a:avLst/>
            <a:gdLst>
              <a:gd name="connsiteX0" fmla="*/ 0 w 369651"/>
              <a:gd name="connsiteY0" fmla="*/ 38911 h 225970"/>
              <a:gd name="connsiteX1" fmla="*/ 87549 w 369651"/>
              <a:gd name="connsiteY1" fmla="*/ 87549 h 225970"/>
              <a:gd name="connsiteX2" fmla="*/ 107004 w 369651"/>
              <a:gd name="connsiteY2" fmla="*/ 126459 h 225970"/>
              <a:gd name="connsiteX3" fmla="*/ 145915 w 369651"/>
              <a:gd name="connsiteY3" fmla="*/ 175098 h 225970"/>
              <a:gd name="connsiteX4" fmla="*/ 184825 w 369651"/>
              <a:gd name="connsiteY4" fmla="*/ 223736 h 225970"/>
              <a:gd name="connsiteX5" fmla="*/ 223736 w 369651"/>
              <a:gd name="connsiteY5" fmla="*/ 165370 h 225970"/>
              <a:gd name="connsiteX6" fmla="*/ 262647 w 369651"/>
              <a:gd name="connsiteY6" fmla="*/ 116732 h 225970"/>
              <a:gd name="connsiteX7" fmla="*/ 321013 w 369651"/>
              <a:gd name="connsiteY7" fmla="*/ 48638 h 225970"/>
              <a:gd name="connsiteX8" fmla="*/ 369651 w 369651"/>
              <a:gd name="connsiteY8" fmla="*/ 0 h 22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651" h="225970">
                <a:moveTo>
                  <a:pt x="0" y="38911"/>
                </a:moveTo>
                <a:cubicBezTo>
                  <a:pt x="29183" y="55124"/>
                  <a:pt x="61711" y="66409"/>
                  <a:pt x="87549" y="87549"/>
                </a:cubicBezTo>
                <a:cubicBezTo>
                  <a:pt x="98772" y="96731"/>
                  <a:pt x="99810" y="113869"/>
                  <a:pt x="107004" y="126459"/>
                </a:cubicBezTo>
                <a:cubicBezTo>
                  <a:pt x="123366" y="155093"/>
                  <a:pt x="124609" y="153792"/>
                  <a:pt x="145915" y="175098"/>
                </a:cubicBezTo>
                <a:cubicBezTo>
                  <a:pt x="147873" y="180971"/>
                  <a:pt x="160184" y="237817"/>
                  <a:pt x="184825" y="223736"/>
                </a:cubicBezTo>
                <a:cubicBezTo>
                  <a:pt x="205127" y="212135"/>
                  <a:pt x="210766" y="184825"/>
                  <a:pt x="223736" y="165370"/>
                </a:cubicBezTo>
                <a:cubicBezTo>
                  <a:pt x="271843" y="93209"/>
                  <a:pt x="216438" y="172182"/>
                  <a:pt x="262647" y="116732"/>
                </a:cubicBezTo>
                <a:cubicBezTo>
                  <a:pt x="294687" y="78284"/>
                  <a:pt x="284945" y="79553"/>
                  <a:pt x="321013" y="48638"/>
                </a:cubicBezTo>
                <a:cubicBezTo>
                  <a:pt x="369915" y="6721"/>
                  <a:pt x="350798" y="37705"/>
                  <a:pt x="369651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2584314" y="3573016"/>
            <a:ext cx="369651" cy="225970"/>
          </a:xfrm>
          <a:custGeom>
            <a:avLst/>
            <a:gdLst>
              <a:gd name="connsiteX0" fmla="*/ 0 w 369651"/>
              <a:gd name="connsiteY0" fmla="*/ 38911 h 225970"/>
              <a:gd name="connsiteX1" fmla="*/ 87549 w 369651"/>
              <a:gd name="connsiteY1" fmla="*/ 87549 h 225970"/>
              <a:gd name="connsiteX2" fmla="*/ 107004 w 369651"/>
              <a:gd name="connsiteY2" fmla="*/ 126459 h 225970"/>
              <a:gd name="connsiteX3" fmla="*/ 145915 w 369651"/>
              <a:gd name="connsiteY3" fmla="*/ 175098 h 225970"/>
              <a:gd name="connsiteX4" fmla="*/ 184825 w 369651"/>
              <a:gd name="connsiteY4" fmla="*/ 223736 h 225970"/>
              <a:gd name="connsiteX5" fmla="*/ 223736 w 369651"/>
              <a:gd name="connsiteY5" fmla="*/ 165370 h 225970"/>
              <a:gd name="connsiteX6" fmla="*/ 262647 w 369651"/>
              <a:gd name="connsiteY6" fmla="*/ 116732 h 225970"/>
              <a:gd name="connsiteX7" fmla="*/ 321013 w 369651"/>
              <a:gd name="connsiteY7" fmla="*/ 48638 h 225970"/>
              <a:gd name="connsiteX8" fmla="*/ 369651 w 369651"/>
              <a:gd name="connsiteY8" fmla="*/ 0 h 22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651" h="225970">
                <a:moveTo>
                  <a:pt x="0" y="38911"/>
                </a:moveTo>
                <a:cubicBezTo>
                  <a:pt x="29183" y="55124"/>
                  <a:pt x="61711" y="66409"/>
                  <a:pt x="87549" y="87549"/>
                </a:cubicBezTo>
                <a:cubicBezTo>
                  <a:pt x="98772" y="96731"/>
                  <a:pt x="99810" y="113869"/>
                  <a:pt x="107004" y="126459"/>
                </a:cubicBezTo>
                <a:cubicBezTo>
                  <a:pt x="123366" y="155093"/>
                  <a:pt x="124609" y="153792"/>
                  <a:pt x="145915" y="175098"/>
                </a:cubicBezTo>
                <a:cubicBezTo>
                  <a:pt x="147873" y="180971"/>
                  <a:pt x="160184" y="237817"/>
                  <a:pt x="184825" y="223736"/>
                </a:cubicBezTo>
                <a:cubicBezTo>
                  <a:pt x="205127" y="212135"/>
                  <a:pt x="210766" y="184825"/>
                  <a:pt x="223736" y="165370"/>
                </a:cubicBezTo>
                <a:cubicBezTo>
                  <a:pt x="271843" y="93209"/>
                  <a:pt x="216438" y="172182"/>
                  <a:pt x="262647" y="116732"/>
                </a:cubicBezTo>
                <a:cubicBezTo>
                  <a:pt x="294687" y="78284"/>
                  <a:pt x="284945" y="79553"/>
                  <a:pt x="321013" y="48638"/>
                </a:cubicBezTo>
                <a:cubicBezTo>
                  <a:pt x="369915" y="6721"/>
                  <a:pt x="350798" y="37705"/>
                  <a:pt x="369651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291797" y="5589240"/>
            <a:ext cx="115212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184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6.Заново проделать с 1 по 3 шаг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Прокрутить вниз по странице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4" t="10767" b="4297"/>
          <a:stretch/>
        </p:blipFill>
        <p:spPr bwMode="auto">
          <a:xfrm>
            <a:off x="971600" y="2268860"/>
            <a:ext cx="661903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89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Нажать на «Подробнее»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992888" cy="448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3923928" y="4977172"/>
            <a:ext cx="165618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311860" y="5197190"/>
            <a:ext cx="122413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415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замок «красный», можно открыть группу сразу и он становится «зеленым»</a:t>
            </a:r>
          </a:p>
          <a:p>
            <a:r>
              <a:rPr lang="ru-RU" dirty="0" smtClean="0"/>
              <a:t>Если замок «серый», то наведя курсор мыши на замок, можно </a:t>
            </a:r>
            <a:r>
              <a:rPr lang="ru-RU" smtClean="0"/>
              <a:t>узнать причину.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017254"/>
      </p:ext>
    </p:extLst>
  </p:cSld>
  <p:clrMapOvr>
    <a:masterClrMapping/>
  </p:clrMapOvr>
</p:sld>
</file>

<file path=ppt/theme/theme1.xml><?xml version="1.0" encoding="utf-8"?>
<a:theme xmlns:a="http://schemas.openxmlformats.org/drawingml/2006/main" name="ЦД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ЦДО</Template>
  <TotalTime>87</TotalTime>
  <Words>89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ЦДО</vt:lpstr>
      <vt:lpstr>Как добавить и открыть группу для зачисления детей</vt:lpstr>
      <vt:lpstr>1. Раздел «Программы»</vt:lpstr>
      <vt:lpstr>2. «Все программы» и нажать на «глазок»</vt:lpstr>
      <vt:lpstr>3.Нажать на «Модули»</vt:lpstr>
      <vt:lpstr>4.Добавить группу</vt:lpstr>
      <vt:lpstr>5.Заполнить и сохранить</vt:lpstr>
      <vt:lpstr>6.Заново проделать с 1 по 3 шаг</vt:lpstr>
      <vt:lpstr>Нажать на «Подробнее»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8</cp:revision>
  <dcterms:created xsi:type="dcterms:W3CDTF">2021-11-11T04:55:34Z</dcterms:created>
  <dcterms:modified xsi:type="dcterms:W3CDTF">2021-11-11T06:24:12Z</dcterms:modified>
</cp:coreProperties>
</file>