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33378"/>
            <a:ext cx="1374839" cy="13954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32240" y="4533577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6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379"/>
            <a:ext cx="1008112" cy="10232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4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9943"/>
            <a:ext cx="1020109" cy="10353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95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4" y="188640"/>
            <a:ext cx="1020109" cy="10353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5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3379"/>
            <a:ext cx="1020109" cy="10353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67822" y="4869159"/>
            <a:ext cx="1896665" cy="189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4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379"/>
            <a:ext cx="1008112" cy="10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0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379"/>
            <a:ext cx="1008112" cy="10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3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379"/>
            <a:ext cx="1008112" cy="10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5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379"/>
            <a:ext cx="1008112" cy="10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8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008112" cy="10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1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008112" cy="10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8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0" y="233378"/>
            <a:ext cx="878218" cy="8913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379"/>
            <a:ext cx="1008112" cy="10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7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8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одобрить заявки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76672"/>
            <a:ext cx="6400800" cy="550912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Муниципальный опорный центр города Кызыл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ru-RU" dirty="0" smtClean="0"/>
              <a:t>1. Раздел «Обучающиеся»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89" b="34543"/>
          <a:stretch/>
        </p:blipFill>
        <p:spPr bwMode="auto">
          <a:xfrm>
            <a:off x="755576" y="1628800"/>
            <a:ext cx="7200800" cy="458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827584" y="4077072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8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Нажать на </a:t>
            </a:r>
            <a:br>
              <a:rPr lang="ru-RU" dirty="0" smtClean="0"/>
            </a:br>
            <a:r>
              <a:rPr lang="ru-RU" dirty="0" smtClean="0"/>
              <a:t>«Список обучающихся по МЗ»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21" b="33522"/>
          <a:stretch/>
        </p:blipFill>
        <p:spPr bwMode="auto">
          <a:xfrm>
            <a:off x="416224" y="1600200"/>
            <a:ext cx="7684168" cy="48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411760" y="4437112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88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В правом верхнем углу есть «Обучающиеся»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2" r="1" b="18829"/>
          <a:stretch/>
        </p:blipFill>
        <p:spPr bwMode="auto">
          <a:xfrm>
            <a:off x="899592" y="1600200"/>
            <a:ext cx="7416823" cy="43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6588224" y="2554586"/>
            <a:ext cx="144016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9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4. Отвести курсор мыши на «Обучающиеся» и появится всплывающее окно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3" t="11989" b="12503"/>
          <a:stretch/>
        </p:blipFill>
        <p:spPr bwMode="auto">
          <a:xfrm>
            <a:off x="755576" y="1636278"/>
            <a:ext cx="7488833" cy="460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13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Нажать на «Заявки»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5" b="31052"/>
          <a:stretch/>
        </p:blipFill>
        <p:spPr bwMode="auto">
          <a:xfrm>
            <a:off x="683568" y="1484784"/>
            <a:ext cx="7560839" cy="47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3995936" y="3645024"/>
            <a:ext cx="12961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164613" y="3111331"/>
            <a:ext cx="792088" cy="6777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540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3384375"/>
          </a:xfrm>
        </p:spPr>
        <p:txBody>
          <a:bodyPr/>
          <a:lstStyle/>
          <a:p>
            <a:r>
              <a:rPr lang="ru-RU" dirty="0" smtClean="0"/>
              <a:t>Открывается окно со списком детей в заявке</a:t>
            </a:r>
          </a:p>
          <a:p>
            <a:r>
              <a:rPr lang="ru-RU" dirty="0" smtClean="0"/>
              <a:t>Прокрутить вниз страницы</a:t>
            </a:r>
          </a:p>
          <a:p>
            <a:r>
              <a:rPr lang="ru-RU" dirty="0" smtClean="0"/>
              <a:t>Вставить галочку в клетке напротив «Заявление от Заказчика получено »</a:t>
            </a:r>
          </a:p>
          <a:p>
            <a:r>
              <a:rPr lang="ru-RU" dirty="0" smtClean="0"/>
              <a:t>Нажать на «Зарегистрировать зачисление»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930463"/>
      </p:ext>
    </p:extLst>
  </p:cSld>
  <p:clrMapOvr>
    <a:masterClrMapping/>
  </p:clrMapOvr>
</p:sld>
</file>

<file path=ppt/theme/theme1.xml><?xml version="1.0" encoding="utf-8"?>
<a:theme xmlns:a="http://schemas.openxmlformats.org/drawingml/2006/main" name="ЦД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ЦДО</Template>
  <TotalTime>12</TotalTime>
  <Words>75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ЦДО</vt:lpstr>
      <vt:lpstr>Как одобрить заявки</vt:lpstr>
      <vt:lpstr>1. Раздел «Обучающиеся»</vt:lpstr>
      <vt:lpstr>2. Нажать на  «Список обучающихся по МЗ»</vt:lpstr>
      <vt:lpstr>3. В правом верхнем углу есть «Обучающиеся»</vt:lpstr>
      <vt:lpstr>4. Отвести курсор мыши на «Обучающиеся» и появится всплывающее окно</vt:lpstr>
      <vt:lpstr>5. Нажать на «Заявки»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из заявки перевести в обучение детей</dc:title>
  <dc:creator>Оксана</dc:creator>
  <cp:lastModifiedBy>Оксана</cp:lastModifiedBy>
  <cp:revision>3</cp:revision>
  <dcterms:created xsi:type="dcterms:W3CDTF">2021-11-11T04:32:24Z</dcterms:created>
  <dcterms:modified xsi:type="dcterms:W3CDTF">2021-11-11T04:55:07Z</dcterms:modified>
</cp:coreProperties>
</file>