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2240" y="4533577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943"/>
            <a:ext cx="1020109" cy="103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4" y="188640"/>
            <a:ext cx="1020109" cy="103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379"/>
            <a:ext cx="1020109" cy="1035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67822" y="4869159"/>
            <a:ext cx="1896665" cy="18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8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233378"/>
            <a:ext cx="878218" cy="891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BE61-92D0-4149-888F-F7F65F1863B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2912-C731-450A-9CC8-AEB08E8EF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обновить документ в портале Навигатор?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6400800" cy="9109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Муниципальный опорный центр города Кызыл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Алгоритм </a:t>
            </a:r>
            <a:br>
              <a:rPr lang="ru-RU" sz="4000" b="1" dirty="0" smtClean="0"/>
            </a:br>
            <a:r>
              <a:rPr lang="ru-RU" sz="4000" b="1" dirty="0" smtClean="0"/>
              <a:t>обновления программы.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1.Заходить  в меню «Программы».</a:t>
            </a:r>
          </a:p>
          <a:p>
            <a:pPr marL="0" indent="0">
              <a:buNone/>
            </a:pPr>
            <a:r>
              <a:rPr lang="ru-RU" sz="4000" dirty="0" smtClean="0"/>
              <a:t>2.Нажать на «Все программы».</a:t>
            </a:r>
          </a:p>
          <a:p>
            <a:pPr marL="0" indent="0">
              <a:buNone/>
            </a:pPr>
            <a:r>
              <a:rPr lang="ru-RU" sz="4000" dirty="0" smtClean="0"/>
              <a:t>3.Выбрать ту программу, которую нужно обновить (для этого нажать на «глазок»)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73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4 шаг. Нажать на </a:t>
            </a:r>
            <a:br>
              <a:rPr lang="ru-RU" sz="3600" dirty="0" smtClean="0"/>
            </a:br>
            <a:r>
              <a:rPr lang="ru-RU" sz="3600" dirty="0" smtClean="0"/>
              <a:t>«Действия с программой»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6" b="7605"/>
          <a:stretch/>
        </p:blipFill>
        <p:spPr bwMode="auto">
          <a:xfrm>
            <a:off x="611560" y="1412776"/>
            <a:ext cx="7560839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521828" y="4581128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432243" y="5433462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9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5 шаг. «Обновить документ»</a:t>
            </a:r>
            <a:endParaRPr lang="ru-RU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4136"/>
          <a:stretch/>
        </p:blipFill>
        <p:spPr bwMode="auto">
          <a:xfrm>
            <a:off x="755576" y="1484784"/>
            <a:ext cx="7128792" cy="4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862276" y="3718043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14404" y="3140968"/>
            <a:ext cx="781732" cy="656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16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642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6 шаг. Нажать на «Выбрать файл» и из компьютера выбрать ту файл, который уже исправлен.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r="19061" b="13523"/>
          <a:stretch/>
        </p:blipFill>
        <p:spPr bwMode="auto">
          <a:xfrm>
            <a:off x="794708" y="2204864"/>
            <a:ext cx="70896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27584" y="2636912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79512" y="299695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6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7 шаг. В всех клеточках поставить галочки и кнопка «Отправить» становится активной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 r="17348" b="12707"/>
          <a:stretch/>
        </p:blipFill>
        <p:spPr bwMode="auto">
          <a:xfrm>
            <a:off x="395536" y="1700808"/>
            <a:ext cx="7416824" cy="470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6" y="2635168"/>
            <a:ext cx="432048" cy="3386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27784" y="2132856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923928" y="2345772"/>
            <a:ext cx="936104" cy="651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6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конце…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Появится всплывающее окошко с надписью «Документ обновлен</a:t>
            </a:r>
            <a:r>
              <a:rPr lang="ru-RU" dirty="0" smtClean="0"/>
              <a:t>» и подождать некоторое время.</a:t>
            </a:r>
          </a:p>
          <a:p>
            <a:pPr marL="0" indent="0">
              <a:buNone/>
            </a:pPr>
            <a:r>
              <a:rPr lang="ru-RU" dirty="0" smtClean="0"/>
              <a:t>Если документ не отправляется, закрыть группы </a:t>
            </a:r>
            <a:r>
              <a:rPr lang="ru-RU" smtClean="0"/>
              <a:t>в программе.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142114"/>
      </p:ext>
    </p:extLst>
  </p:cSld>
  <p:clrMapOvr>
    <a:masterClrMapping/>
  </p:clrMapOvr>
</p:sld>
</file>

<file path=ppt/theme/theme1.xml><?xml version="1.0" encoding="utf-8"?>
<a:theme xmlns:a="http://schemas.openxmlformats.org/drawingml/2006/main" name="ЦД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ЦДО</Template>
  <TotalTime>60</TotalTime>
  <Words>114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ЦДО</vt:lpstr>
      <vt:lpstr>Как обновить документ в портале Навигатор?</vt:lpstr>
      <vt:lpstr>Алгоритм  обновления программы.</vt:lpstr>
      <vt:lpstr>4 шаг. Нажать на  «Действия с программой»</vt:lpstr>
      <vt:lpstr>5 шаг. «Обновить документ»</vt:lpstr>
      <vt:lpstr>6 шаг. Нажать на «Выбрать файл» и из компьютера выбрать ту файл, который уже исправлен.</vt:lpstr>
      <vt:lpstr>7 шаг. В всех клеточках поставить галочки и кнопка «Отправить» становится активной</vt:lpstr>
      <vt:lpstr>В конце…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обновить документ в портале Навигатор?</dc:title>
  <dc:creator>Оксана</dc:creator>
  <cp:lastModifiedBy>Оксана</cp:lastModifiedBy>
  <cp:revision>6</cp:revision>
  <dcterms:created xsi:type="dcterms:W3CDTF">2021-12-29T06:27:31Z</dcterms:created>
  <dcterms:modified xsi:type="dcterms:W3CDTF">2021-12-29T07:28:51Z</dcterms:modified>
</cp:coreProperties>
</file>