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8" r:id="rId2"/>
  </p:sldMasterIdLst>
  <p:notesMasterIdLst>
    <p:notesMasterId r:id="rId16"/>
  </p:notesMasterIdLst>
  <p:sldIdLst>
    <p:sldId id="256" r:id="rId3"/>
    <p:sldId id="257" r:id="rId4"/>
    <p:sldId id="259" r:id="rId5"/>
    <p:sldId id="268" r:id="rId6"/>
    <p:sldId id="258" r:id="rId7"/>
    <p:sldId id="262" r:id="rId8"/>
    <p:sldId id="260" r:id="rId9"/>
    <p:sldId id="261" r:id="rId10"/>
    <p:sldId id="263" r:id="rId11"/>
    <p:sldId id="264" r:id="rId12"/>
    <p:sldId id="266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B9EF1-F356-4830-AFC3-EE71DB0AD769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3F3B4-09C4-46B7-8FC2-48C826F3A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4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3F3B4-09C4-46B7-8FC2-48C826F3A7B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2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20608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4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6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15" y="-1052761"/>
            <a:ext cx="6696744" cy="8928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35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2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15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8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70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377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44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9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3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5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3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9" y="-1071499"/>
            <a:ext cx="6696744" cy="89289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33378"/>
            <a:ext cx="1374839" cy="139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6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4523" y="194818"/>
            <a:ext cx="5422900" cy="1276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240" y="1424127"/>
            <a:ext cx="7942580" cy="407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3CAE-293E-42C5-B276-464406D3B717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BF57-DC29-40BF-9F38-0B0469489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8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Личный кабинет педагога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48680"/>
            <a:ext cx="6400800" cy="5509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Муниципальный опорный центр города Кызыл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91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 шаг. Рабочий стол</a:t>
            </a:r>
            <a:br>
              <a:rPr lang="ru-RU" dirty="0" smtClean="0"/>
            </a:br>
            <a:r>
              <a:rPr lang="ru-RU" dirty="0" smtClean="0"/>
              <a:t> личного кабинета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 b="6993"/>
          <a:stretch/>
        </p:blipFill>
        <p:spPr bwMode="auto">
          <a:xfrm>
            <a:off x="1259632" y="1638874"/>
            <a:ext cx="6768751" cy="452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5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Меню личного кабинета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 b="6993"/>
          <a:stretch/>
        </p:blipFill>
        <p:spPr bwMode="auto">
          <a:xfrm>
            <a:off x="1239970" y="1600200"/>
            <a:ext cx="66640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043608" y="2204864"/>
            <a:ext cx="1728192" cy="32403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1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5 шаг. Добавление программы </a:t>
            </a:r>
            <a:br>
              <a:rPr lang="ru-RU" sz="3200" dirty="0" smtClean="0"/>
            </a:br>
            <a:r>
              <a:rPr lang="ru-RU" sz="3200" dirty="0" smtClean="0"/>
              <a:t>самим педагогом</a:t>
            </a:r>
            <a:endParaRPr lang="ru-RU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0200"/>
            <a:ext cx="71287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11560" y="3284984"/>
            <a:ext cx="936104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6948264" y="2348880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0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Заполняем эти шаги </a:t>
            </a:r>
            <a:br>
              <a:rPr lang="ru-RU" sz="3200" dirty="0" smtClean="0"/>
            </a:br>
            <a:r>
              <a:rPr lang="ru-RU" sz="3200" dirty="0" smtClean="0"/>
              <a:t>для добавление программы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09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 шаг. </a:t>
            </a:r>
            <a:br>
              <a:rPr lang="ru-RU" dirty="0" smtClean="0"/>
            </a:br>
            <a:r>
              <a:rPr lang="ru-RU" dirty="0" smtClean="0"/>
              <a:t>Зайти </a:t>
            </a:r>
            <a:r>
              <a:rPr lang="ru-RU" dirty="0"/>
              <a:t>на сайт </a:t>
            </a:r>
            <a:r>
              <a:rPr lang="en-US" dirty="0" smtClean="0"/>
              <a:t>tyva.pfdo.ru</a:t>
            </a:r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912767" cy="4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62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Главная страница сайта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6"/>
          <a:stretch/>
        </p:blipFill>
        <p:spPr bwMode="auto">
          <a:xfrm>
            <a:off x="971600" y="1700808"/>
            <a:ext cx="7056783" cy="42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6372200" y="1937356"/>
            <a:ext cx="864096" cy="304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Вход в личный кабинет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1"/>
          <a:stretch/>
        </p:blipFill>
        <p:spPr bwMode="auto">
          <a:xfrm>
            <a:off x="827584" y="1659084"/>
            <a:ext cx="7488831" cy="446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1043608" y="2996952"/>
            <a:ext cx="1944213" cy="15121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FF0000"/>
                </a:solidFill>
              </a:rPr>
              <a:t>Пишем </a:t>
            </a:r>
            <a:r>
              <a:rPr lang="ru-RU" dirty="0" smtClean="0">
                <a:solidFill>
                  <a:srgbClr val="FF0000"/>
                </a:solidFill>
              </a:rPr>
              <a:t>логин и пароль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5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шаг. Знакомство с инструкциями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/>
          <a:stretch/>
        </p:blipFill>
        <p:spPr bwMode="auto">
          <a:xfrm>
            <a:off x="1043608" y="1484784"/>
            <a:ext cx="7272807" cy="46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1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тех, кто уже знает инструкции работы с личным кабинетом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02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Чтобы досрочно прочитать, прокрутить вниз и </a:t>
            </a:r>
            <a:br>
              <a:rPr lang="ru-RU" sz="2400" dirty="0" smtClean="0"/>
            </a:br>
            <a:r>
              <a:rPr lang="ru-RU" sz="2400" dirty="0" smtClean="0"/>
              <a:t>нажать на кнопку «Прочитать досрочно»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0200"/>
            <a:ext cx="6984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7596336" y="2420888"/>
            <a:ext cx="576064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555776" y="5445224"/>
            <a:ext cx="1152128" cy="448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7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Потом нажать на кнопку </a:t>
            </a:r>
            <a:br>
              <a:rPr lang="ru-RU" sz="3200" dirty="0" smtClean="0"/>
            </a:br>
            <a:r>
              <a:rPr lang="ru-RU" sz="3200" dirty="0" smtClean="0"/>
              <a:t>«не буду читать»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30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4000" dirty="0" smtClean="0"/>
              <a:t>Так проходим все инструкции и они исчезнут, потом если заново читать хотите, то они доступны в правом верхнем углу рабочего стола в значке «?»</a:t>
            </a:r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40"/>
          <a:stretch/>
        </p:blipFill>
        <p:spPr bwMode="auto">
          <a:xfrm>
            <a:off x="1403648" y="3625908"/>
            <a:ext cx="565745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948264" y="3861048"/>
            <a:ext cx="93610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940152" y="4451734"/>
            <a:ext cx="879516" cy="304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42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ЦДО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31</TotalTime>
  <Words>94</Words>
  <Application>Microsoft Office PowerPoint</Application>
  <PresentationFormat>Экран (4:3)</PresentationFormat>
  <Paragraphs>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Тема2</vt:lpstr>
      <vt:lpstr>ЦДО1</vt:lpstr>
      <vt:lpstr>Личный кабинет педагога</vt:lpstr>
      <vt:lpstr>1 шаг.  Зайти на сайт tyva.pfdo.ru</vt:lpstr>
      <vt:lpstr>Главная страница сайта</vt:lpstr>
      <vt:lpstr>Вход в личный кабинет</vt:lpstr>
      <vt:lpstr>3 шаг. Знакомство с инструкциями</vt:lpstr>
      <vt:lpstr>Для тех, кто уже знает инструкции работы с личным кабинетом</vt:lpstr>
      <vt:lpstr>Чтобы досрочно прочитать, прокрутить вниз и  нажать на кнопку «Прочитать досрочно»</vt:lpstr>
      <vt:lpstr>Потом нажать на кнопку  «не буду читать»</vt:lpstr>
      <vt:lpstr>      Так проходим все инструкции и они исчезнут, потом если заново читать хотите, то они доступны в правом верхнем углу рабочего стола в значке «?»</vt:lpstr>
      <vt:lpstr>4 шаг. Рабочий стол  личного кабинета</vt:lpstr>
      <vt:lpstr>Меню личного кабинета</vt:lpstr>
      <vt:lpstr>5 шаг. Добавление программы  самим педагогом</vt:lpstr>
      <vt:lpstr>Заполняем эти шаги  для добавление программы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Личный кабинет педагога</dc:title>
  <dc:creator>Оксана</dc:creator>
  <cp:lastModifiedBy>Оксана</cp:lastModifiedBy>
  <cp:revision>4</cp:revision>
  <dcterms:created xsi:type="dcterms:W3CDTF">2022-01-12T02:46:19Z</dcterms:created>
  <dcterms:modified xsi:type="dcterms:W3CDTF">2022-01-12T03:24:00Z</dcterms:modified>
</cp:coreProperties>
</file>