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72" r:id="rId4"/>
    <p:sldId id="273" r:id="rId5"/>
    <p:sldId id="258" r:id="rId6"/>
    <p:sldId id="274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54D88F-37E6-4033-8749-0F394BC040F1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E7E69C-B9D5-47E5-AF38-A61682E38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056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7E69C-B9D5-47E5-AF38-A61682E38D0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571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99F-A74E-4A9C-8F3F-E1D21BB6AF75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F816F-3EE3-4564-99B0-E4EE8EC0F4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043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99F-A74E-4A9C-8F3F-E1D21BB6AF75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F816F-3EE3-4564-99B0-E4EE8EC0F4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509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99F-A74E-4A9C-8F3F-E1D21BB6AF75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F816F-3EE3-4564-99B0-E4EE8EC0F422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6416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99F-A74E-4A9C-8F3F-E1D21BB6AF75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F816F-3EE3-4564-99B0-E4EE8EC0F4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047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99F-A74E-4A9C-8F3F-E1D21BB6AF75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F816F-3EE3-4564-99B0-E4EE8EC0F42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883726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99F-A74E-4A9C-8F3F-E1D21BB6AF75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F816F-3EE3-4564-99B0-E4EE8EC0F4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413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99F-A74E-4A9C-8F3F-E1D21BB6AF75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F816F-3EE3-4564-99B0-E4EE8EC0F4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9434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99F-A74E-4A9C-8F3F-E1D21BB6AF75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F816F-3EE3-4564-99B0-E4EE8EC0F4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389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99F-A74E-4A9C-8F3F-E1D21BB6AF75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F816F-3EE3-4564-99B0-E4EE8EC0F4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673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99F-A74E-4A9C-8F3F-E1D21BB6AF75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F816F-3EE3-4564-99B0-E4EE8EC0F4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747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99F-A74E-4A9C-8F3F-E1D21BB6AF75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F816F-3EE3-4564-99B0-E4EE8EC0F4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523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99F-A74E-4A9C-8F3F-E1D21BB6AF75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F816F-3EE3-4564-99B0-E4EE8EC0F4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107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99F-A74E-4A9C-8F3F-E1D21BB6AF75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F816F-3EE3-4564-99B0-E4EE8EC0F4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686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99F-A74E-4A9C-8F3F-E1D21BB6AF75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F816F-3EE3-4564-99B0-E4EE8EC0F4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776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99F-A74E-4A9C-8F3F-E1D21BB6AF75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F816F-3EE3-4564-99B0-E4EE8EC0F4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017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99F-A74E-4A9C-8F3F-E1D21BB6AF75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F816F-3EE3-4564-99B0-E4EE8EC0F4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181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F899F-A74E-4A9C-8F3F-E1D21BB6AF75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DCF816F-3EE3-4564-99B0-E4EE8EC0F4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045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5597" y="997528"/>
            <a:ext cx="8484294" cy="2790072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ru-RU" sz="8000" dirty="0" smtClean="0">
                <a:solidFill>
                  <a:srgbClr val="FF0000"/>
                </a:solidFill>
              </a:rPr>
              <a:t>Вышивка из бисера на ткани</a:t>
            </a:r>
            <a:endParaRPr lang="ru-RU" sz="80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67744" y="4369488"/>
            <a:ext cx="4106259" cy="632004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Педагог: </a:t>
            </a:r>
            <a:r>
              <a:rPr lang="ru-RU" dirty="0" err="1" smtClean="0">
                <a:solidFill>
                  <a:srgbClr val="FF0000"/>
                </a:solidFill>
              </a:rPr>
              <a:t>Бичекей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Дарый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Алимовна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690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16" y="207818"/>
            <a:ext cx="11318047" cy="1620982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Затем снова выходим на лицевую сторону, сделав отступ полсантиметра. То есть у бисерин должны быть расстояния друг от друга.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4836" y="2022042"/>
            <a:ext cx="8035636" cy="452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645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552" y="387927"/>
            <a:ext cx="5543357" cy="4946072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И таким образом можно вышивать рисунок в дальнейшем. Советую во время вышивки, если вы завершили где-то наверху и нужно вернуться в нижнюю часть рисунка, закрепите нитку и отрежьте, и начните заново там где вам нужно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866" y="692366"/>
            <a:ext cx="5718357" cy="4337193"/>
          </a:xfrm>
        </p:spPr>
      </p:pic>
    </p:spTree>
    <p:extLst>
      <p:ext uri="{BB962C8B-B14F-4D97-AF65-F5344CB8AC3E}">
        <p14:creationId xmlns:p14="http://schemas.microsoft.com/office/powerpoint/2010/main" val="4204939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643" y="180109"/>
            <a:ext cx="9214812" cy="1413164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Расскажу про второй способ. Этот способ похож на традиционный шов ниткой с иголкой.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2556252" y="-54937"/>
            <a:ext cx="4665765" cy="829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226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3261" y="152398"/>
            <a:ext cx="9450338" cy="1639456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Набираем бисер, пропускаем иголку наизнанку и сразу в лицевую сторону сделав отступ полсантиметра.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0262" y="1999673"/>
            <a:ext cx="7735196" cy="435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899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63236"/>
            <a:ext cx="8596668" cy="1320800"/>
          </a:xfrm>
          <a:solidFill>
            <a:srgbClr val="FFFF00"/>
          </a:solidFill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И таким образом вышивать рисунок в дальнейшем.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0191" y="1800370"/>
            <a:ext cx="8350954" cy="469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837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76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737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807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642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802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644" y="263238"/>
            <a:ext cx="9450338" cy="1011381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Перед тем как начать вышивку из бисера на ткани. Немного расскажу о вышивке.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14098" y="1487056"/>
            <a:ext cx="11320702" cy="5052289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ru-RU" sz="3200" dirty="0" smtClean="0"/>
              <a:t>Вышивка – один из старейших, древних видов рукоделий во всем мире. Вышивкой занимались и крестьяне и дворяне. Изделия вышитые своими руками на сегодняшний день считается уникальной работой. Вышивать можно на одежде, сумке, головных уборах и т.д. Это придает любому предмету оригинальность, ценность. Вышивать можно из любого материала, мулине, ниток, пряжей, лент, шнуров, бисера… Способы вышивки существуют множество. Мы с вами научимся одному из простейших видов вышивки.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190766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61" y="304800"/>
            <a:ext cx="9297939" cy="13208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Необходимые принадлежности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0970" y="2091316"/>
            <a:ext cx="9838266" cy="3880773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Бисер мелкого или среднего размера</a:t>
            </a:r>
          </a:p>
          <a:p>
            <a:r>
              <a:rPr lang="ru-RU" sz="4000" dirty="0" smtClean="0">
                <a:solidFill>
                  <a:srgbClr val="FF0000"/>
                </a:solidFill>
              </a:rPr>
              <a:t>Иголки 10 или 11 номером для бисера, нитки</a:t>
            </a:r>
          </a:p>
          <a:p>
            <a:r>
              <a:rPr lang="ru-RU" sz="4000" dirty="0" smtClean="0">
                <a:solidFill>
                  <a:srgbClr val="FF0000"/>
                </a:solidFill>
              </a:rPr>
              <a:t>Бумага белая, цветные карандаши</a:t>
            </a:r>
          </a:p>
          <a:p>
            <a:r>
              <a:rPr lang="ru-RU" sz="4000" dirty="0" smtClean="0">
                <a:solidFill>
                  <a:srgbClr val="FF0000"/>
                </a:solidFill>
              </a:rPr>
              <a:t>Небольшой кусочек ткани.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9674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345" y="401780"/>
            <a:ext cx="4100945" cy="4959929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FF0000"/>
                </a:solidFill>
              </a:rPr>
              <a:t>Что получится. Бисер можно использовать любого цвета и размера.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45456" y="791406"/>
            <a:ext cx="6407830" cy="5429827"/>
          </a:xfrm>
        </p:spPr>
      </p:pic>
    </p:spTree>
    <p:extLst>
      <p:ext uri="{BB962C8B-B14F-4D97-AF65-F5344CB8AC3E}">
        <p14:creationId xmlns:p14="http://schemas.microsoft.com/office/powerpoint/2010/main" val="2399038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2534" y="180109"/>
            <a:ext cx="8596668" cy="13208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 первую очередь необходимо нарисовать эскиз для вышивки на листе бумаги.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7597" y="1682349"/>
            <a:ext cx="8587965" cy="483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901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8951575" cy="5070764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ru-RU" sz="9600" dirty="0" smtClean="0">
                <a:solidFill>
                  <a:srgbClr val="FF0000"/>
                </a:solidFill>
              </a:rPr>
              <a:t>Я вам покажу два способа вышивки</a:t>
            </a:r>
            <a:endParaRPr lang="ru-RU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075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580" y="496267"/>
            <a:ext cx="3797685" cy="4613565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1) необходимо на закрепить на ткани нитку с иголкой.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2)Набрать бисер, нанизать иголку наизнанку для закрепления бисеринки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6086186" y="-1124514"/>
            <a:ext cx="4167723" cy="740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618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Далее выходим с изнанки в лицевую сторону, сделав отступ полсантиметра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7207" y="2160588"/>
            <a:ext cx="6897623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56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3479" y="360219"/>
            <a:ext cx="8596668" cy="1320800"/>
          </a:xfrm>
          <a:solidFill>
            <a:srgbClr val="FFFF00"/>
          </a:solidFill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Снова набираем бисер, проводим иголку на изнанку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2644000" y="245245"/>
            <a:ext cx="4333256" cy="770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99755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74</TotalTime>
  <Words>293</Words>
  <Application>Microsoft Office PowerPoint</Application>
  <PresentationFormat>Широкоэкранный</PresentationFormat>
  <Paragraphs>21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Trebuchet MS</vt:lpstr>
      <vt:lpstr>Wingdings 3</vt:lpstr>
      <vt:lpstr>Аспект</vt:lpstr>
      <vt:lpstr>Вышивка из бисера на ткани</vt:lpstr>
      <vt:lpstr>Перед тем как начать вышивку из бисера на ткани. Немного расскажу о вышивке.</vt:lpstr>
      <vt:lpstr>Необходимые принадлежности</vt:lpstr>
      <vt:lpstr>Что получится. Бисер можно использовать любого цвета и размера.</vt:lpstr>
      <vt:lpstr>В первую очередь необходимо нарисовать эскиз для вышивки на листе бумаги.</vt:lpstr>
      <vt:lpstr>Я вам покажу два способа вышивки</vt:lpstr>
      <vt:lpstr>1) необходимо на закрепить на ткани нитку с иголкой.  2)Набрать бисер, нанизать иголку наизнанку для закрепления бисеринки</vt:lpstr>
      <vt:lpstr>Далее выходим с изнанки в лицевую сторону, сделав отступ полсантиметра</vt:lpstr>
      <vt:lpstr>Снова набираем бисер, проводим иголку на изнанку</vt:lpstr>
      <vt:lpstr>Затем снова выходим на лицевую сторону, сделав отступ полсантиметра. То есть у бисерин должны быть расстояния друг от друга. </vt:lpstr>
      <vt:lpstr>И таким образом можно вышивать рисунок в дальнейшем. Советую во время вышивки, если вы завершили где-то наверху и нужно вернуться в нижнюю часть рисунка, закрепите нитку и отрежьте, и начните заново там где вам нужно </vt:lpstr>
      <vt:lpstr>Расскажу про второй способ. Этот способ похож на традиционный шов ниткой с иголкой.</vt:lpstr>
      <vt:lpstr>Набираем бисер, пропускаем иголку наизнанку и сразу в лицевую сторону сделав отступ полсантиметра.</vt:lpstr>
      <vt:lpstr>И таким образом вышивать рисунок в дальнейшем.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Вышивка из бисера на ткани</dc:title>
  <dc:creator>Пользователь</dc:creator>
  <cp:lastModifiedBy>Пользователь</cp:lastModifiedBy>
  <cp:revision>7</cp:revision>
  <dcterms:created xsi:type="dcterms:W3CDTF">2022-01-24T07:41:58Z</dcterms:created>
  <dcterms:modified xsi:type="dcterms:W3CDTF">2022-01-24T08:56:09Z</dcterms:modified>
</cp:coreProperties>
</file>