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A295CB2-CB26-4004-A525-8776001BB292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C7ACBAF-1490-4697-9D24-D9550FD6A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CB2-CB26-4004-A525-8776001BB292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BAF-1490-4697-9D24-D9550FD6A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CB2-CB26-4004-A525-8776001BB292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BAF-1490-4697-9D24-D9550FD6A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CB2-CB26-4004-A525-8776001BB292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BAF-1490-4697-9D24-D9550FD6A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CB2-CB26-4004-A525-8776001BB292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BAF-1490-4697-9D24-D9550FD6A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CB2-CB26-4004-A525-8776001BB292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BAF-1490-4697-9D24-D9550FD6A8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CB2-CB26-4004-A525-8776001BB292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BAF-1490-4697-9D24-D9550FD6A8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CB2-CB26-4004-A525-8776001BB292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BAF-1490-4697-9D24-D9550FD6A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5CB2-CB26-4004-A525-8776001BB292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BAF-1490-4697-9D24-D9550FD6A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A295CB2-CB26-4004-A525-8776001BB292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C7ACBAF-1490-4697-9D24-D9550FD6A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A295CB2-CB26-4004-A525-8776001BB292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C7ACBAF-1490-4697-9D24-D9550FD6A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A295CB2-CB26-4004-A525-8776001BB292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C7ACBAF-1490-4697-9D24-D9550FD6A8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Добавление расписания в группу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60648"/>
            <a:ext cx="7848872" cy="69492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Муниципальный опорный центр </a:t>
            </a:r>
            <a:r>
              <a:rPr lang="ru-RU" dirty="0" err="1" smtClean="0">
                <a:solidFill>
                  <a:schemeClr val="bg1"/>
                </a:solidFill>
              </a:rPr>
              <a:t>г.Кызыла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 нехватке часов, добавить часов в расписании до количества академических часов модуля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6" t="46581" r="-433" b="29322"/>
          <a:stretch/>
        </p:blipFill>
        <p:spPr bwMode="auto">
          <a:xfrm>
            <a:off x="467544" y="4149080"/>
            <a:ext cx="8229600" cy="138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2582286" y="4365104"/>
            <a:ext cx="648072" cy="2803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132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Нажать на кнопку «Сохранить»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" b="4140"/>
          <a:stretch/>
        </p:blipFill>
        <p:spPr bwMode="auto">
          <a:xfrm>
            <a:off x="539552" y="2204864"/>
            <a:ext cx="8087544" cy="422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7812360" y="4869160"/>
            <a:ext cx="648072" cy="2803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9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37" y="404664"/>
            <a:ext cx="6965245" cy="1202485"/>
          </a:xfrm>
        </p:spPr>
        <p:txBody>
          <a:bodyPr/>
          <a:lstStyle/>
          <a:p>
            <a:r>
              <a:rPr lang="ru-RU" dirty="0" smtClean="0"/>
              <a:t>5.1.Добавление периода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" b="4433"/>
          <a:stretch/>
        </p:blipFill>
        <p:spPr bwMode="auto">
          <a:xfrm>
            <a:off x="611560" y="1628800"/>
            <a:ext cx="791603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7596336" y="3140968"/>
            <a:ext cx="787241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53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Нажать на кнопку «Расписание»</a:t>
            </a:r>
            <a:endParaRPr lang="ru-RU" sz="36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" b="4433"/>
          <a:stretch/>
        </p:blipFill>
        <p:spPr bwMode="auto">
          <a:xfrm>
            <a:off x="457200" y="1722130"/>
            <a:ext cx="8229600" cy="428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8100392" y="3501008"/>
            <a:ext cx="787241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6948263" y="4437926"/>
            <a:ext cx="1291295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3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965245" cy="1202485"/>
          </a:xfrm>
        </p:spPr>
        <p:txBody>
          <a:bodyPr/>
          <a:lstStyle/>
          <a:p>
            <a:r>
              <a:rPr lang="ru-RU" dirty="0" smtClean="0"/>
              <a:t>Выбор дня недели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7" b="5128"/>
          <a:stretch/>
        </p:blipFill>
        <p:spPr bwMode="auto">
          <a:xfrm>
            <a:off x="755576" y="1643672"/>
            <a:ext cx="766165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1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80" y="204019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Заполнить данные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3" b="4861"/>
          <a:stretch/>
        </p:blipFill>
        <p:spPr bwMode="auto">
          <a:xfrm>
            <a:off x="600180" y="1347019"/>
            <a:ext cx="7799512" cy="447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1403538" y="3789040"/>
            <a:ext cx="1152128" cy="2619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42740" y="3821797"/>
            <a:ext cx="117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время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1403538" y="5085184"/>
            <a:ext cx="1152128" cy="2619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1432301" y="5564806"/>
            <a:ext cx="1152128" cy="2619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6" idx="1"/>
          </p:cNvCxnSpPr>
          <p:nvPr/>
        </p:nvCxnSpPr>
        <p:spPr>
          <a:xfrm flipH="1">
            <a:off x="1691681" y="4583561"/>
            <a:ext cx="1278120" cy="69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69801" y="4398895"/>
            <a:ext cx="174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дисциплина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4429" y="5162453"/>
            <a:ext cx="388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Номер кабинета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5772" y="5695773"/>
            <a:ext cx="246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ФИО преподавателя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6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3" b="4861"/>
          <a:stretch/>
        </p:blipFill>
        <p:spPr bwMode="auto">
          <a:xfrm>
            <a:off x="457200" y="980728"/>
            <a:ext cx="8075240" cy="532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6441611" y="1124744"/>
            <a:ext cx="1622765" cy="560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508104" y="1668037"/>
            <a:ext cx="1171155" cy="8895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32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26315"/>
            <a:ext cx="6965245" cy="1202485"/>
          </a:xfrm>
        </p:spPr>
        <p:txBody>
          <a:bodyPr>
            <a:noAutofit/>
          </a:bodyPr>
          <a:lstStyle/>
          <a:p>
            <a:r>
              <a:rPr lang="ru-RU" sz="4000" dirty="0" smtClean="0"/>
              <a:t>Нужно сверить часы (они д/б одинаковыми)</a:t>
            </a:r>
            <a:endParaRPr lang="ru-RU" sz="4000" dirty="0"/>
          </a:p>
        </p:txBody>
      </p:sp>
      <p:sp>
        <p:nvSpPr>
          <p:cNvPr id="6" name="Овал 5"/>
          <p:cNvSpPr/>
          <p:nvPr/>
        </p:nvSpPr>
        <p:spPr>
          <a:xfrm>
            <a:off x="3847288" y="4581128"/>
            <a:ext cx="864096" cy="560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" b="4370"/>
          <a:stretch/>
        </p:blipFill>
        <p:spPr bwMode="auto">
          <a:xfrm>
            <a:off x="1043608" y="1700808"/>
            <a:ext cx="734481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10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293496" cy="20791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Количество академических часов с количеством заполненных академических часов </a:t>
            </a:r>
            <a:r>
              <a:rPr lang="ru-RU" sz="2400" dirty="0" smtClean="0"/>
              <a:t>должны совпадать. При не совпадении часов нужно их приравнять, если больше часов получилось при сформировании, то надо удалить часы занятии, а если не хватает, то надо добавить часы занятии в расписании.</a:t>
            </a:r>
            <a:endParaRPr lang="ru-RU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0" t="59497" b="22469"/>
          <a:stretch/>
        </p:blipFill>
        <p:spPr bwMode="auto">
          <a:xfrm>
            <a:off x="1259632" y="3645024"/>
            <a:ext cx="6504045" cy="1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2885305" y="4437112"/>
            <a:ext cx="64807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1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Удалить занятия (прокрутка вниз страницы, обычно убираются занятия по праздникам)</a:t>
            </a:r>
            <a:endParaRPr lang="ru-R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2" b="4783"/>
          <a:stretch/>
        </p:blipFill>
        <p:spPr bwMode="auto">
          <a:xfrm>
            <a:off x="467544" y="2132856"/>
            <a:ext cx="8229600" cy="423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7825069" y="3501008"/>
            <a:ext cx="648072" cy="4167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021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</TotalTime>
  <Words>112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Добавление расписания в группу</vt:lpstr>
      <vt:lpstr>5.1.Добавление периода</vt:lpstr>
      <vt:lpstr>Нажать на кнопку «Расписание»</vt:lpstr>
      <vt:lpstr>Выбор дня недели</vt:lpstr>
      <vt:lpstr>Заполнить данные</vt:lpstr>
      <vt:lpstr>Презентация PowerPoint</vt:lpstr>
      <vt:lpstr>Нужно сверить часы (они д/б одинаковыми)</vt:lpstr>
      <vt:lpstr>Количество академических часов с количеством заполненных академических часов должны совпадать. При не совпадении часов нужно их приравнять, если больше часов получилось при сформировании, то надо удалить часы занятии, а если не хватает, то надо добавить часы занятии в расписании.</vt:lpstr>
      <vt:lpstr>Удалить занятия (прокрутка вниз страницы, обычно убираются занятия по праздникам)</vt:lpstr>
      <vt:lpstr>При нехватке часов, добавить часов в расписании до количества академических часов модуля</vt:lpstr>
      <vt:lpstr>Нажать на кнопку «Сохранить»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Добавление расписания в группу</dc:title>
  <dc:creator>Admin</dc:creator>
  <cp:lastModifiedBy>Admin</cp:lastModifiedBy>
  <cp:revision>1</cp:revision>
  <dcterms:created xsi:type="dcterms:W3CDTF">2022-02-28T06:44:54Z</dcterms:created>
  <dcterms:modified xsi:type="dcterms:W3CDTF">2022-02-28T06:53:08Z</dcterms:modified>
</cp:coreProperties>
</file>