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0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0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28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15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906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2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01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1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32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25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7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364A-22D9-4085-8831-9074F291CABF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99B765F-4B87-4C74-BB33-BA9DCD91B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6681" y="1249251"/>
            <a:ext cx="7007321" cy="3734873"/>
          </a:xfrm>
          <a:solidFill>
            <a:srgbClr val="FFFF00"/>
          </a:solidFill>
        </p:spPr>
        <p:txBody>
          <a:bodyPr/>
          <a:lstStyle/>
          <a:p>
            <a:r>
              <a:rPr lang="ru-RU" sz="11500" dirty="0" smtClean="0">
                <a:solidFill>
                  <a:srgbClr val="FF0000"/>
                </a:solidFill>
              </a:rPr>
              <a:t>Жгут из бисера</a:t>
            </a:r>
            <a:endParaRPr lang="ru-RU" sz="115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9268" y="5287205"/>
            <a:ext cx="5358826" cy="6757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Педагог: </a:t>
            </a:r>
            <a:r>
              <a:rPr lang="ru-RU" sz="2400" dirty="0" err="1" smtClean="0"/>
              <a:t>Бичекей</a:t>
            </a:r>
            <a:r>
              <a:rPr lang="ru-RU" sz="2400" dirty="0" smtClean="0"/>
              <a:t> </a:t>
            </a:r>
            <a:r>
              <a:rPr lang="ru-RU" sz="2400" dirty="0" err="1" smtClean="0"/>
              <a:t>Дарый</a:t>
            </a:r>
            <a:r>
              <a:rPr lang="ru-RU" sz="2400" dirty="0" smtClean="0"/>
              <a:t> </a:t>
            </a:r>
            <a:r>
              <a:rPr lang="ru-RU" sz="2400" dirty="0" err="1" smtClean="0"/>
              <a:t>Алимовна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067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8297" y="1036880"/>
            <a:ext cx="6208265" cy="5079490"/>
          </a:xfrm>
        </p:spPr>
      </p:pic>
    </p:spTree>
    <p:extLst>
      <p:ext uri="{BB962C8B-B14F-4D97-AF65-F5344CB8AC3E}">
        <p14:creationId xmlns:p14="http://schemas.microsoft.com/office/powerpoint/2010/main" val="427512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5403" y="782482"/>
            <a:ext cx="6143334" cy="5258694"/>
          </a:xfrm>
        </p:spPr>
      </p:pic>
    </p:spTree>
    <p:extLst>
      <p:ext uri="{BB962C8B-B14F-4D97-AF65-F5344CB8AC3E}">
        <p14:creationId xmlns:p14="http://schemas.microsoft.com/office/powerpoint/2010/main" val="79951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05552" y="353758"/>
            <a:ext cx="6428796" cy="6314761"/>
          </a:xfrm>
        </p:spPr>
      </p:pic>
    </p:spTree>
    <p:extLst>
      <p:ext uri="{BB962C8B-B14F-4D97-AF65-F5344CB8AC3E}">
        <p14:creationId xmlns:p14="http://schemas.microsoft.com/office/powerpoint/2010/main" val="256147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41" y="535072"/>
            <a:ext cx="6223517" cy="5803167"/>
          </a:xfrm>
        </p:spPr>
      </p:pic>
    </p:spTree>
    <p:extLst>
      <p:ext uri="{BB962C8B-B14F-4D97-AF65-F5344CB8AC3E}">
        <p14:creationId xmlns:p14="http://schemas.microsoft.com/office/powerpoint/2010/main" val="376899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06452" y="689725"/>
            <a:ext cx="6304266" cy="5722334"/>
          </a:xfrm>
        </p:spPr>
      </p:pic>
    </p:spTree>
    <p:extLst>
      <p:ext uri="{BB962C8B-B14F-4D97-AF65-F5344CB8AC3E}">
        <p14:creationId xmlns:p14="http://schemas.microsoft.com/office/powerpoint/2010/main" val="254078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8930" y="420454"/>
            <a:ext cx="6411131" cy="5954153"/>
          </a:xfrm>
        </p:spPr>
      </p:pic>
    </p:spTree>
    <p:extLst>
      <p:ext uri="{BB962C8B-B14F-4D97-AF65-F5344CB8AC3E}">
        <p14:creationId xmlns:p14="http://schemas.microsoft.com/office/powerpoint/2010/main" val="392297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243" y="14596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Жгут из бисер готов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85654" y="1211354"/>
            <a:ext cx="5411846" cy="5278714"/>
          </a:xfrm>
        </p:spPr>
      </p:pic>
    </p:spTree>
    <p:extLst>
      <p:ext uri="{BB962C8B-B14F-4D97-AF65-F5344CB8AC3E}">
        <p14:creationId xmlns:p14="http://schemas.microsoft.com/office/powerpoint/2010/main" val="128078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Жгут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0"/>
            <a:ext cx="4435579" cy="378945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/>
              <a:t>Жгут это тугое бисерное плетение, которое может быть использовано в качестве основы для ожерелий, браслетов и других украшений, а также в качестве самостоятельного аксессуара.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490" y="1930400"/>
            <a:ext cx="5488335" cy="41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33082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Необходимые принадлежности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Бисер мелкого размера 2 разных цветов</a:t>
            </a:r>
          </a:p>
          <a:p>
            <a:r>
              <a:rPr lang="ru-RU" sz="4000" dirty="0" smtClean="0"/>
              <a:t>Леска 0,3 мм или нитка с иголкой для бисера</a:t>
            </a:r>
          </a:p>
          <a:p>
            <a:r>
              <a:rPr lang="ru-RU" sz="4000" dirty="0" smtClean="0"/>
              <a:t>Подложки для бисера</a:t>
            </a:r>
          </a:p>
          <a:p>
            <a:r>
              <a:rPr lang="ru-RU" sz="4000" dirty="0" smtClean="0"/>
              <a:t>Ножницы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14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425" y="32626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Техника безопасности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970" y="1647065"/>
            <a:ext cx="8596668" cy="3880773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Бисер нельзя смешивать, каждый цвет хранится на отдельных емкостях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Леску использовать не более 50-60 см диаметром 0,3 мм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Ножницы передаются кольцами вперед, лезвием вниз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2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352" y="273119"/>
            <a:ext cx="3856029" cy="114355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1 этап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940" y="1416674"/>
            <a:ext cx="3856029" cy="36606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Необходимо набрать 7 бисерин, седьмая бисерина другого цвета </a:t>
            </a:r>
          </a:p>
          <a:p>
            <a:r>
              <a:rPr lang="ru-RU" sz="2800" dirty="0" smtClean="0"/>
              <a:t>Сделать кольцо, нанизать крестиком последний бисер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16036" y="1762578"/>
            <a:ext cx="5058006" cy="436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2 этап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331" y="1439374"/>
            <a:ext cx="3933303" cy="221822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Нанизать на леску одну бисерину, и нанизать леску, пропуская одну бисерину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4727" y="793480"/>
            <a:ext cx="5666703" cy="546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0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3 этап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514" y="1478010"/>
            <a:ext cx="2993145" cy="3158384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Повторяем тот же способ. Набрать 1 бисерину, нанизать леску, пропуская одну бисерину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15973" y="654238"/>
            <a:ext cx="5635181" cy="611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1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607" y="313386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Последний бисер другого цвета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454" y="1333277"/>
            <a:ext cx="3649967" cy="420157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Нанизать бисер того цвета, на котором леска. То есть например, 6 бисерин у вас красного, седьмая бисерина желтая. Значит после желтой бисерины должна быть желтая бисерина в конце каждого ряда.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31941" y="1377511"/>
            <a:ext cx="4868386" cy="478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6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00507"/>
            <a:ext cx="10398497" cy="147677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Продолжаем в том же порядке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604" y="1227936"/>
            <a:ext cx="3160570" cy="216671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Набрать одну бисерину и нанизать, пропуская одну бисерину.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1" y="1227936"/>
            <a:ext cx="4217897" cy="3645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12" y="3006591"/>
            <a:ext cx="47720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94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195</Words>
  <Application>Microsoft Office PowerPoint</Application>
  <PresentationFormat>Широкоэкранный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Аспект</vt:lpstr>
      <vt:lpstr>Жгут из бисера</vt:lpstr>
      <vt:lpstr>Жгут</vt:lpstr>
      <vt:lpstr>Необходимые принадлежности</vt:lpstr>
      <vt:lpstr>Техника безопасности</vt:lpstr>
      <vt:lpstr>1 этап</vt:lpstr>
      <vt:lpstr>2 этап</vt:lpstr>
      <vt:lpstr>3 этап</vt:lpstr>
      <vt:lpstr>Последний бисер другого цвета</vt:lpstr>
      <vt:lpstr>Продолжаем в том же порядке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Жгут из бисер готов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Жгут из бисера</dc:title>
  <dc:creator>Пользователь</dc:creator>
  <cp:lastModifiedBy>Пользователь</cp:lastModifiedBy>
  <cp:revision>8</cp:revision>
  <dcterms:created xsi:type="dcterms:W3CDTF">2021-12-23T02:19:32Z</dcterms:created>
  <dcterms:modified xsi:type="dcterms:W3CDTF">2022-01-31T05:49:16Z</dcterms:modified>
</cp:coreProperties>
</file>