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2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9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3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2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0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5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121A-9829-42CC-A148-B3BE98B5EBC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08E3-EE53-44C9-8FEA-1B999518A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240982" cy="315869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</a:rPr>
              <a:t>Мастер-класс «</a:t>
            </a:r>
            <a:r>
              <a:rPr lang="ru-RU" sz="11500" dirty="0" err="1" smtClean="0">
                <a:solidFill>
                  <a:srgbClr val="FF0000"/>
                </a:solidFill>
              </a:rPr>
              <a:t>Чавага</a:t>
            </a:r>
            <a:r>
              <a:rPr lang="ru-RU" sz="11500" dirty="0" smtClean="0">
                <a:solidFill>
                  <a:srgbClr val="FF0000"/>
                </a:solidFill>
              </a:rPr>
              <a:t>»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5163" y="4632326"/>
            <a:ext cx="4904509" cy="4573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Педагог: </a:t>
            </a:r>
            <a:r>
              <a:rPr lang="ru-RU" dirty="0" err="1" smtClean="0"/>
              <a:t>Бичекей</a:t>
            </a:r>
            <a:r>
              <a:rPr lang="ru-RU" dirty="0" smtClean="0"/>
              <a:t> </a:t>
            </a:r>
            <a:r>
              <a:rPr lang="ru-RU" dirty="0" err="1" smtClean="0"/>
              <a:t>Дарый</a:t>
            </a:r>
            <a:r>
              <a:rPr lang="ru-RU" dirty="0" smtClean="0"/>
              <a:t> </a:t>
            </a:r>
            <a:r>
              <a:rPr lang="ru-RU" dirty="0" err="1" smtClean="0"/>
              <a:t>Алимовна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62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51163"/>
            <a:ext cx="10515600" cy="138545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Закрепить на основание картона при помощи иголки, затем закрепляем снизу вверх как на рисунке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61" y="2109070"/>
            <a:ext cx="4123138" cy="37242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61" y="2156187"/>
            <a:ext cx="3294455" cy="36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706581"/>
            <a:ext cx="10730345" cy="113289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Закрепляем так чтобы в дальнейшем нитка не растянулась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7" y="1950315"/>
            <a:ext cx="2447627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21" y="1950315"/>
            <a:ext cx="2394901" cy="42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515600" cy="106723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Следующий кончик выполняем таким же образом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74" y="1715511"/>
            <a:ext cx="2801751" cy="44886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64" y="1715511"/>
            <a:ext cx="2762194" cy="4543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2993" y="1811770"/>
            <a:ext cx="4444804" cy="378565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Также закрепляем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снизу вверх,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сверху вниз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5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59" y="769143"/>
            <a:ext cx="5167312" cy="361473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Висячих концов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Чавага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можно изготавливать любого количества, любой длины, толщины. В нашем случае три кончика.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3" y="769143"/>
            <a:ext cx="2977184" cy="5123619"/>
          </a:xfrm>
        </p:spPr>
      </p:pic>
    </p:spTree>
    <p:extLst>
      <p:ext uri="{BB962C8B-B14F-4D97-AF65-F5344CB8AC3E}">
        <p14:creationId xmlns:p14="http://schemas.microsoft.com/office/powerpoint/2010/main" val="313238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28650"/>
            <a:ext cx="3843354" cy="54689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Сшить ткань с изнаночной стороны по форме картона, повернуть в лицевую сторону и надеть на картонку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49" y="1048542"/>
            <a:ext cx="3104085" cy="38429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28" y="773858"/>
            <a:ext cx="2994597" cy="53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1164"/>
            <a:ext cx="10515600" cy="103952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Сшить при помощи потайного стежка основание где бусинки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92" y="1825625"/>
            <a:ext cx="6043815" cy="4351338"/>
          </a:xfrm>
        </p:spPr>
      </p:pic>
    </p:spTree>
    <p:extLst>
      <p:ext uri="{BB962C8B-B14F-4D97-AF65-F5344CB8AC3E}">
        <p14:creationId xmlns:p14="http://schemas.microsoft.com/office/powerpoint/2010/main" val="337703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135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1164"/>
            <a:ext cx="10515600" cy="103952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Потайной стежок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55" y="1870364"/>
            <a:ext cx="7035722" cy="37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377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5" y="869660"/>
            <a:ext cx="4239492" cy="30430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Резинка для волос и готова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81" y="699055"/>
            <a:ext cx="3067279" cy="5452942"/>
          </a:xfrm>
        </p:spPr>
      </p:pic>
    </p:spTree>
    <p:extLst>
      <p:ext uri="{BB962C8B-B14F-4D97-AF65-F5344CB8AC3E}">
        <p14:creationId xmlns:p14="http://schemas.microsoft.com/office/powerpoint/2010/main" val="312669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8873"/>
            <a:ext cx="10515600" cy="101181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Украшения у тувинцев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 fontAlgn="base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 Украшения – одна из универсалий, относящаяся к атрибутам личной культуры.  Многие народы  и сейчас могут обходиться без одежды, но нет ни одного из них, у которого не было бы украшений.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Украшениям тувинцы (как женщины, так и мужчины) придавали большое значение. Они служили  для выполнения их прямого назначения – украшать, но и наделялись большим символическим смыслом – играли роль амулетов – оберегов, маркировали возраст и социальное положение индивида, утверждали переход личности из одного статуса в другой.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2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5855"/>
            <a:ext cx="10515600" cy="91483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Чавага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3600" b="1" dirty="0" err="1"/>
              <a:t>Чавага</a:t>
            </a:r>
            <a:r>
              <a:rPr lang="ru-RU" sz="3600" b="1" dirty="0"/>
              <a:t> – это тувинское женское национальное украшение, в основе его крепилась серебряная пластинка. нашитая на кусок кожи и украшенная бусами и жгутами и ниток. По тувинскому обычаю после сватовства девушке заплетали еще одну косу. Дополнительную косу делала родственница с материнской стороны имевшая «легкую руку</a:t>
            </a:r>
            <a:r>
              <a:rPr lang="ru-RU" sz="3600" b="1" dirty="0" smtClean="0"/>
              <a:t>», и для этого использовали </a:t>
            </a:r>
            <a:r>
              <a:rPr lang="ru-RU" sz="3600" b="1" dirty="0" err="1" smtClean="0"/>
              <a:t>Чавага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57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582"/>
            <a:ext cx="10515600" cy="98410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Разнообразие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Чавага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18" y="1911928"/>
            <a:ext cx="3451226" cy="3451226"/>
          </a:xfrm>
          <a:prstGeom prst="rect">
            <a:avLst/>
          </a:prstGeom>
        </p:spPr>
      </p:pic>
      <p:pic>
        <p:nvPicPr>
          <p:cNvPr id="1026" name="Picture 2" descr="https://sun9-57.userapi.com/impf/c853620/v853620526/140d43/MV516Joyweg.jpg?size=604x597&amp;quality=96&amp;sign=0d04762f2e7c8a8743a60f900237ff4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12" y="1911929"/>
            <a:ext cx="3491692" cy="34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072" y="1911928"/>
            <a:ext cx="3066617" cy="40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2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Необходимые принадлежности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6547610" y="737573"/>
            <a:ext cx="3460456" cy="61519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1815379"/>
            <a:ext cx="4218709" cy="440120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Бусинки, нитки иголки, Мулине или какую </a:t>
            </a:r>
            <a:r>
              <a:rPr lang="ru-RU" sz="4000" dirty="0" err="1" smtClean="0"/>
              <a:t>нибудь</a:t>
            </a:r>
            <a:r>
              <a:rPr lang="ru-RU" sz="4000" dirty="0" smtClean="0"/>
              <a:t> толстую нитку, картон, ткань с узором, если нет можно любую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5465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6463145" cy="84512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Начать с изготовления кончика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7852" y="1797672"/>
            <a:ext cx="4961146" cy="3262657"/>
          </a:xfrm>
        </p:spPr>
      </p:pic>
      <p:sp>
        <p:nvSpPr>
          <p:cNvPr id="6" name="Прямоугольник 5"/>
          <p:cNvSpPr/>
          <p:nvPr/>
        </p:nvSpPr>
        <p:spPr>
          <a:xfrm>
            <a:off x="1021772" y="1909248"/>
            <a:ext cx="6096000" cy="4000326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 </a:t>
            </a: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метр нитки, согнуть несколько раз как на рисунке</a:t>
            </a:r>
          </a:p>
        </p:txBody>
      </p:sp>
    </p:spTree>
    <p:extLst>
      <p:ext uri="{BB962C8B-B14F-4D97-AF65-F5344CB8AC3E}">
        <p14:creationId xmlns:p14="http://schemas.microsoft.com/office/powerpoint/2010/main" val="409314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515600" cy="106723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Посередине связать пучок ниток в кучу, как на рисунке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1643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8873"/>
            <a:ext cx="10515600" cy="15794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Чтобы удобно было набирать бусинки использовать иголку с ниткой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48" y="2355562"/>
            <a:ext cx="6448778" cy="3627438"/>
          </a:xfrm>
        </p:spPr>
      </p:pic>
    </p:spTree>
    <p:extLst>
      <p:ext uri="{BB962C8B-B14F-4D97-AF65-F5344CB8AC3E}">
        <p14:creationId xmlns:p14="http://schemas.microsoft.com/office/powerpoint/2010/main" val="253597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Набирать бусинки разных цветов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58354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213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Мастер-класс «Чавага»</vt:lpstr>
      <vt:lpstr>Украшения у тувинцев</vt:lpstr>
      <vt:lpstr>Что такое Чавага?</vt:lpstr>
      <vt:lpstr>Разнообразие Чавага</vt:lpstr>
      <vt:lpstr>Необходимые принадлежности</vt:lpstr>
      <vt:lpstr>Начать с изготовления кончика</vt:lpstr>
      <vt:lpstr>Посередине связать пучок ниток в кучу, как на рисунке</vt:lpstr>
      <vt:lpstr>Чтобы удобно было набирать бусинки использовать иголку с ниткой</vt:lpstr>
      <vt:lpstr>Набирать бусинки разных цветов</vt:lpstr>
      <vt:lpstr>Закрепить на основание картона при помощи иголки, затем закрепляем снизу вверх как на рисунке</vt:lpstr>
      <vt:lpstr>Закрепляем так чтобы в дальнейшем нитка не растянулась</vt:lpstr>
      <vt:lpstr>Следующий кончик выполняем таким же образом</vt:lpstr>
      <vt:lpstr>Висячих концов Чавага можно изготавливать любого количества, любой длины, толщины. В нашем случае три кончика.</vt:lpstr>
      <vt:lpstr>Сшить ткань с изнаночной стороны по форме картона, повернуть в лицевую сторону и надеть на картонку</vt:lpstr>
      <vt:lpstr>Сшить при помощи потайного стежка основание где бусинки</vt:lpstr>
      <vt:lpstr>Потайной стежок</vt:lpstr>
      <vt:lpstr>Резинка для волос и готова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«Чавага»</dc:title>
  <dc:creator>Пользователь</dc:creator>
  <cp:lastModifiedBy>Пользователь</cp:lastModifiedBy>
  <cp:revision>7</cp:revision>
  <dcterms:created xsi:type="dcterms:W3CDTF">2022-01-28T11:53:01Z</dcterms:created>
  <dcterms:modified xsi:type="dcterms:W3CDTF">2022-01-28T12:58:34Z</dcterms:modified>
</cp:coreProperties>
</file>