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sldIdLst>
    <p:sldId id="256" r:id="rId2"/>
    <p:sldId id="257" r:id="rId3"/>
    <p:sldId id="261" r:id="rId4"/>
    <p:sldId id="262" r:id="rId5"/>
    <p:sldId id="263" r:id="rId6"/>
    <p:sldId id="267" r:id="rId7"/>
    <p:sldId id="268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60"/>
  </p:normalViewPr>
  <p:slideViewPr>
    <p:cSldViewPr>
      <p:cViewPr>
        <p:scale>
          <a:sx n="112" d="100"/>
          <a:sy n="112" d="100"/>
        </p:scale>
        <p:origin x="-15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6A6C3-C233-4456-841C-285DD6099C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97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E6EB3-4250-4326-A4DC-AAFCCC9ABA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11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6412B-3248-44DA-8830-904A564410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858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5F9E1-9115-4A77-9AC2-2C84FDEEF9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44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CFE0E-B2D0-4753-AD9B-2A226C3A59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63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AA215-24AA-4FD0-B413-C879C08738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080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0394D-B45B-4551-8434-09D4C96FD0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76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C8E10-8249-4698-8CF4-90ACA38FB6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13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1A177-4ABD-41AD-A37F-F65611EF22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43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A191A61-AE6B-414A-B7C7-F63FD85677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93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6A2BA-B726-4DB0-88B6-32AE7A919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37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25A7B-043C-46A7-9EA5-D83A37466D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06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B2D98-BFFF-4B31-994F-D928CE63B0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45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86DE8-0368-4EB9-954B-118D874309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36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598B4-EE0C-4AEB-B69B-A3FDD4B6AE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27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218C4196-453E-4926-B29D-99FB59E9B1E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27" r:id="rId2"/>
    <p:sldLayoutId id="2147484137" r:id="rId3"/>
    <p:sldLayoutId id="2147484128" r:id="rId4"/>
    <p:sldLayoutId id="2147484129" r:id="rId5"/>
    <p:sldLayoutId id="2147484130" r:id="rId6"/>
    <p:sldLayoutId id="2147484138" r:id="rId7"/>
    <p:sldLayoutId id="2147484139" r:id="rId8"/>
    <p:sldLayoutId id="2147484140" r:id="rId9"/>
    <p:sldLayoutId id="2147484131" r:id="rId10"/>
    <p:sldLayoutId id="2147484141" r:id="rId11"/>
    <p:sldLayoutId id="2147484132" r:id="rId12"/>
    <p:sldLayoutId id="2147484133" r:id="rId13"/>
    <p:sldLayoutId id="2147484134" r:id="rId14"/>
    <p:sldLayoutId id="21474841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125" y="1524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z="270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81200"/>
            <a:ext cx="88392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Виртуальное путешествие: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 святым местам Тувы»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            </a:t>
            </a:r>
            <a:r>
              <a:rPr lang="ru-RU" b="1" dirty="0" smtClean="0">
                <a:solidFill>
                  <a:schemeClr val="tx1"/>
                </a:solidFill>
              </a:rPr>
              <a:t>Древнеуйгурская крепость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           «Пор-</a:t>
            </a:r>
            <a:r>
              <a:rPr lang="ru-RU" b="1" dirty="0" err="1" smtClean="0">
                <a:solidFill>
                  <a:schemeClr val="tx1"/>
                </a:solidFill>
              </a:rPr>
              <a:t>Бажын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17411" name="Объект 1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ru-RU" altLang="ru-RU" smtClean="0"/>
          </a:p>
        </p:txBody>
      </p:sp>
      <p:sp>
        <p:nvSpPr>
          <p:cNvPr id="17412" name="Объект 2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ru-RU" altLang="ru-RU" smtClean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4395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fs387x293px-c6680946cff768a51e065471c6f68ac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09600"/>
            <a:ext cx="4152900" cy="3746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11" descr="0_abcf0_42255f0c_XXL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609600"/>
            <a:ext cx="4114800" cy="3810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381000" y="4724400"/>
            <a:ext cx="3733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400" b="1"/>
              <a:t>Озеро Тере-Хол</a:t>
            </a:r>
          </a:p>
        </p:txBody>
      </p:sp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257800" y="4724400"/>
            <a:ext cx="3124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400" b="1"/>
              <a:t>Дорога Чингис-Хаана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</a:rPr>
              <a:t>    Древнейший скифский курган            </a:t>
            </a:r>
            <a:br>
              <a:rPr lang="ru-RU" altLang="ru-RU" b="1" smtClean="0">
                <a:solidFill>
                  <a:schemeClr val="tx1"/>
                </a:solidFill>
              </a:rPr>
            </a:br>
            <a:r>
              <a:rPr lang="ru-RU" altLang="ru-RU" b="1" smtClean="0">
                <a:solidFill>
                  <a:schemeClr val="tx1"/>
                </a:solidFill>
              </a:rPr>
              <a:t>                      Аржаан </a:t>
            </a:r>
          </a:p>
        </p:txBody>
      </p:sp>
      <p:pic>
        <p:nvPicPr>
          <p:cNvPr id="19459" name="Picture 16" descr="1370241479_k-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75" y="1600200"/>
            <a:ext cx="3822700" cy="41624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Объект 1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ru-RU" altLang="ru-RU" smtClean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810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1279963290_1279789805_i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762000"/>
            <a:ext cx="4267200" cy="4800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762000"/>
            <a:ext cx="4000500" cy="5105400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300" dirty="0" smtClean="0"/>
              <a:t>	</a:t>
            </a:r>
            <a:r>
              <a:rPr lang="ru-RU" sz="2800" b="1" dirty="0" smtClean="0">
                <a:solidFill>
                  <a:schemeClr val="tx1"/>
                </a:solidFill>
              </a:rPr>
              <a:t>Настоящими жемчужинами, которыми богата республика Тыва, являются ее озера. Здесь находится одно из самых глубоких пресных озер. Это озеро </a:t>
            </a:r>
            <a:r>
              <a:rPr lang="ru-RU" sz="2800" b="1" dirty="0" err="1" smtClean="0">
                <a:solidFill>
                  <a:schemeClr val="tx1"/>
                </a:solidFill>
              </a:rPr>
              <a:t>Чагытай</a:t>
            </a:r>
            <a:r>
              <a:rPr lang="ru-RU" sz="2800" b="1" dirty="0" smtClean="0">
                <a:solidFill>
                  <a:schemeClr val="tx1"/>
                </a:solidFill>
              </a:rPr>
              <a:t>, которое расположено в Тувинской котловине. Оно богато самой разнообразной пресноводной рыбой и поэтому привлекает большое количество рыбаков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066800" y="2819400"/>
            <a:ext cx="7389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tyva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3200400" cy="3043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066800"/>
            <a:ext cx="5181600" cy="5410200"/>
          </a:xfrm>
        </p:spPr>
        <p:txBody>
          <a:bodyPr rtlCol="0">
            <a:normAutofit fontScale="92500"/>
          </a:bodyPr>
          <a:lstStyle/>
          <a:p>
            <a:pPr marL="548640" indent="-4114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300" dirty="0" smtClean="0"/>
              <a:t>		</a:t>
            </a:r>
            <a:r>
              <a:rPr lang="ru-RU" sz="2600" b="1" dirty="0" smtClean="0">
                <a:solidFill>
                  <a:schemeClr val="tx1"/>
                </a:solidFill>
              </a:rPr>
              <a:t>В центре Азии, а если точнее, то в южной части Восточной Сибири, находится удивительный край, который называется Тыва. Более четырехсот километров с севера на юг и около шестисот километров с запада на восток – такова протяженность территорий этой республики. Границы Тувинского края проходят с Монголией в юго-восточной части, с Хакасией - с северо-западной стороны, с Бурятией – на востоке, с Алтаем – на Западе.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2300" smtClean="0"/>
              <a:t>	</a:t>
            </a:r>
            <a:r>
              <a:rPr lang="ru-RU" altLang="ru-RU" sz="2300" b="1" smtClean="0">
                <a:solidFill>
                  <a:schemeClr val="tx1"/>
                </a:solidFill>
              </a:rPr>
              <a:t>Уникальные природные условия способствовали созданию в Тыве разнообразных курортов и здравниц. Это и бальнеологические курорты, и грязевые лечебницы. Наиболее известны из них курорты Уш-Бельдыр и Чедер. </a:t>
            </a:r>
          </a:p>
        </p:txBody>
      </p:sp>
      <p:pic>
        <p:nvPicPr>
          <p:cNvPr id="10243" name="Picture 13" descr="511e86188b3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84175"/>
            <a:ext cx="4038600" cy="2435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15" descr="images (1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200400"/>
            <a:ext cx="3962400" cy="2743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4953000" y="2819400"/>
            <a:ext cx="3886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/>
              <a:t>Уш-Бельдир</a:t>
            </a:r>
          </a:p>
        </p:txBody>
      </p:sp>
      <p:sp>
        <p:nvSpPr>
          <p:cNvPr id="10246" name="Rectangle 16"/>
          <p:cNvSpPr>
            <a:spLocks noChangeArrowheads="1"/>
          </p:cNvSpPr>
          <p:nvPr/>
        </p:nvSpPr>
        <p:spPr bwMode="auto">
          <a:xfrm>
            <a:off x="5029200" y="6172200"/>
            <a:ext cx="3581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/>
              <a:t>Чедер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 descr="Озеро_Азас_в_Тыв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"/>
            <a:ext cx="3962400" cy="2743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15" descr="201412031345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505200"/>
            <a:ext cx="3886200" cy="2895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86300" y="914400"/>
            <a:ext cx="4000500" cy="49530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700" dirty="0" smtClean="0"/>
              <a:t>	</a:t>
            </a:r>
            <a:r>
              <a:rPr lang="ru-RU" sz="3600" b="1" dirty="0" smtClean="0">
                <a:solidFill>
                  <a:schemeClr val="tx1"/>
                </a:solidFill>
              </a:rPr>
              <a:t>Все природные зоны нашей планеты, кроме влажных тропических лесов и саванн, представлены в этой уникальной местности</a:t>
            </a:r>
            <a:r>
              <a:rPr lang="ru-RU" sz="3600" dirty="0" smtClean="0"/>
              <a:t>. </a:t>
            </a:r>
          </a:p>
        </p:txBody>
      </p:sp>
      <p:sp>
        <p:nvSpPr>
          <p:cNvPr id="11269" name="Rectangle 14"/>
          <p:cNvSpPr>
            <a:spLocks noChangeArrowheads="1"/>
          </p:cNvSpPr>
          <p:nvPr/>
        </p:nvSpPr>
        <p:spPr bwMode="auto">
          <a:xfrm>
            <a:off x="381000" y="2971800"/>
            <a:ext cx="403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/>
              <a:t>Озеро Азас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09600"/>
            <a:ext cx="4114800" cy="5562600"/>
          </a:xfrm>
        </p:spPr>
        <p:txBody>
          <a:bodyPr rtlCol="0">
            <a:normAutofit lnSpcReduction="100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sz="2600" b="1" dirty="0" smtClean="0">
                <a:solidFill>
                  <a:schemeClr val="tx1"/>
                </a:solidFill>
              </a:rPr>
              <a:t>Не зря республика Тыва обладает большим количеством природных заказников, заповедников и памятников, которые находятся под охраной государства. Здесь же находится знаменитая «</a:t>
            </a:r>
            <a:r>
              <a:rPr lang="ru-RU" sz="2600" b="1" dirty="0" err="1" smtClean="0">
                <a:solidFill>
                  <a:schemeClr val="tx1"/>
                </a:solidFill>
              </a:rPr>
              <a:t>Убсунурская</a:t>
            </a:r>
            <a:r>
              <a:rPr lang="ru-RU" sz="2600" b="1" dirty="0" smtClean="0">
                <a:solidFill>
                  <a:schemeClr val="tx1"/>
                </a:solidFill>
              </a:rPr>
              <a:t> котловина» - это биосферный заповедник, который представляет собой памятник всемирного природного наследия ЮНЕСКО. </a:t>
            </a:r>
          </a:p>
        </p:txBody>
      </p:sp>
      <p:pic>
        <p:nvPicPr>
          <p:cNvPr id="12291" name="Picture 10" descr="sjn83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57200"/>
            <a:ext cx="4191000" cy="3619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11" descr="9323261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191000"/>
            <a:ext cx="4191000" cy="21939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4229100" cy="5943600"/>
          </a:xfrm>
        </p:spPr>
        <p:txBody>
          <a:bodyPr rtlCol="0">
            <a:normAutofit fontScale="85000" lnSpcReduction="100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		</a:t>
            </a:r>
            <a:r>
              <a:rPr lang="ru-RU" sz="2800" b="1" dirty="0" smtClean="0">
                <a:solidFill>
                  <a:schemeClr val="tx1"/>
                </a:solidFill>
              </a:rPr>
              <a:t>Богатые культурные традиции и сохранившиеся национальные особенности тоже являются этническими достопримечательностями республики Тыва. Они особенно ценны в наш век технического прогресса, потому что позволяют прикоснуться к самой истории и духовному наследию многих поколений. Безусловно, интерес у туристов вызовет национальное жилище тувинцев – юрта, которую можно увидеть прямо в процессе эксплуатации. </a:t>
            </a:r>
          </a:p>
        </p:txBody>
      </p:sp>
      <p:pic>
        <p:nvPicPr>
          <p:cNvPr id="13315" name="Picture 13" descr="469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457200"/>
            <a:ext cx="4495800" cy="4724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4495800" y="5410200"/>
            <a:ext cx="426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Местечко Балыктыг-Хараар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3962400" cy="52578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300" dirty="0" smtClean="0"/>
              <a:t>		</a:t>
            </a:r>
            <a:r>
              <a:rPr lang="ru-RU" sz="2800" b="1" dirty="0" smtClean="0">
                <a:solidFill>
                  <a:schemeClr val="tx1"/>
                </a:solidFill>
              </a:rPr>
              <a:t>Здесь продолжают существовать почти в первозданном виде традиционные промыслы и ремесла. Например, художественная обработка кости, дерева, металла, кожи, изготовление предметов быта и различной утвари </a:t>
            </a:r>
          </a:p>
        </p:txBody>
      </p:sp>
      <p:pic>
        <p:nvPicPr>
          <p:cNvPr id="14339" name="Picture 7" descr="72892867696d53f721c8cc1bbfb6bb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990600"/>
            <a:ext cx="4305300" cy="4191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4495800" y="5257800"/>
            <a:ext cx="434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Оживший камень Сергея Одушпая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3962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	</a:t>
            </a:r>
            <a:r>
              <a:rPr lang="ru-RU" altLang="ru-RU" sz="2800" b="1" smtClean="0">
                <a:solidFill>
                  <a:schemeClr val="tx1"/>
                </a:solidFill>
              </a:rPr>
              <a:t>Ближе изучить историю и культуру этого народа поможет Национальный музей Республики Тува, где собраны уникальные экспонаты и культурное достояние тувинцев. </a:t>
            </a:r>
          </a:p>
        </p:txBody>
      </p:sp>
      <p:pic>
        <p:nvPicPr>
          <p:cNvPr id="15363" name="Picture 7" descr="1343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838200"/>
            <a:ext cx="4000500" cy="4876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000500" cy="4800600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700" b="1" dirty="0" smtClean="0"/>
              <a:t>	</a:t>
            </a:r>
            <a:r>
              <a:rPr lang="ru-RU" sz="3200" b="1" dirty="0" smtClean="0">
                <a:solidFill>
                  <a:schemeClr val="tx1"/>
                </a:solidFill>
              </a:rPr>
              <a:t>Республика Тува обладает и замечательными памятниками архитектуры. Среди них можно выделить крупнейший храмовый комплекс </a:t>
            </a:r>
            <a:r>
              <a:rPr lang="ru-RU" sz="3200" b="1" dirty="0" err="1" smtClean="0">
                <a:solidFill>
                  <a:schemeClr val="tx1"/>
                </a:solidFill>
              </a:rPr>
              <a:t>Устуу-Хурээ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6387" name="Picture 9" descr="1341739636_tuva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066800"/>
            <a:ext cx="4419600" cy="4648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194</TotalTime>
  <Words>34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Candara</vt:lpstr>
      <vt:lpstr>Symbol</vt:lpstr>
      <vt:lpstr>Calibri</vt:lpstr>
      <vt:lpstr>Wingdings</vt:lpstr>
      <vt:lpstr>Волна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Древнеуйгурская крепость                        «Пор-Бажын» </vt:lpstr>
      <vt:lpstr>Презентация PowerPoint</vt:lpstr>
      <vt:lpstr>    Древнейший скифский курган                                   Аржаан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саня</cp:lastModifiedBy>
  <cp:revision>21</cp:revision>
  <cp:lastPrinted>1601-01-01T00:00:00Z</cp:lastPrinted>
  <dcterms:created xsi:type="dcterms:W3CDTF">1601-01-01T00:00:00Z</dcterms:created>
  <dcterms:modified xsi:type="dcterms:W3CDTF">2022-02-01T06:12:31Z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