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6" r:id="rId5"/>
    <p:sldId id="264" r:id="rId6"/>
    <p:sldId id="265" r:id="rId7"/>
    <p:sldId id="269" r:id="rId8"/>
    <p:sldId id="270" r:id="rId9"/>
    <p:sldId id="271" r:id="rId10"/>
    <p:sldId id="272" r:id="rId11"/>
    <p:sldId id="27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Как получить сертификатов дополнительного образования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4789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Муниципальный опорный центр </a:t>
            </a:r>
            <a:r>
              <a:rPr lang="ru-RU" sz="2000" b="1" dirty="0" err="1" smtClean="0">
                <a:solidFill>
                  <a:srgbClr val="C00000"/>
                </a:solidFill>
                <a:latin typeface="Constantia" pitchFamily="18" charset="0"/>
              </a:rPr>
              <a:t>г.Кызыла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Соглашаемся, написать код с картинки и нажать на кнопку «Отправить заявку»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4562"/>
          <a:stretch/>
        </p:blipFill>
        <p:spPr bwMode="auto">
          <a:xfrm>
            <a:off x="755576" y="1556792"/>
            <a:ext cx="80875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619672" y="3429000"/>
            <a:ext cx="288032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33351" y="4365104"/>
            <a:ext cx="754137" cy="628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2" y="3933056"/>
            <a:ext cx="902047" cy="628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0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отправки заявки на этой же странице появится ссылка на получение заявления и сертификата. Желательно скачать отсюда сразу, но на </a:t>
            </a:r>
            <a:r>
              <a:rPr lang="ru-RU" dirty="0" err="1" smtClean="0"/>
              <a:t>эл.почту</a:t>
            </a:r>
            <a:r>
              <a:rPr lang="ru-RU" dirty="0" smtClean="0"/>
              <a:t> тоже приходит заявление </a:t>
            </a:r>
            <a:r>
              <a:rPr lang="ru-RU" smtClean="0"/>
              <a:t>и сертификат.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78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21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НА ВАШУ ЭЛЕКТРОННУЮ ПОЧТУ ПРИДУТ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ТРИ ДОКУМЕНТА: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46416"/>
            <a:ext cx="7886700" cy="45748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аявление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о предоставлении сертификата дополнительного образования № </a:t>
            </a: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….;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огласие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на обработку персональных 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данных;</a:t>
            </a:r>
          </a:p>
          <a:p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Сертификат </a:t>
            </a:r>
            <a:r>
              <a:rPr lang="ru-RU" dirty="0">
                <a:latin typeface="Arial Black" panose="020B0A04020102020204" pitchFamily="34" charset="0"/>
              </a:rPr>
              <a:t>персонифицированного финансирования дополнительного </a:t>
            </a:r>
            <a:r>
              <a:rPr lang="ru-RU" dirty="0" smtClean="0">
                <a:latin typeface="Arial Black" panose="020B0A04020102020204" pitchFamily="34" charset="0"/>
              </a:rPr>
              <a:t>образования.</a:t>
            </a: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2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045" y="556953"/>
            <a:ext cx="6858000" cy="14190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Шаг 1: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НАБЕРИТЕ В ПОИСКОВИКЕ СЛЕДУЮЩИЙ ТЕКСТ: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«ПФДО Тыва» или </a:t>
            </a:r>
            <a:r>
              <a:rPr lang="en-US" sz="5100" dirty="0" err="1">
                <a:solidFill>
                  <a:srgbClr val="FF0000"/>
                </a:solidFill>
                <a:latin typeface="Constantia" pitchFamily="18" charset="0"/>
              </a:rPr>
              <a:t>tyva</a:t>
            </a:r>
            <a:r>
              <a:rPr lang="ru-RU" sz="5100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r>
              <a:rPr lang="en-US" sz="5100" dirty="0" err="1">
                <a:solidFill>
                  <a:srgbClr val="FF0000"/>
                </a:solidFill>
                <a:latin typeface="Constantia" pitchFamily="18" charset="0"/>
              </a:rPr>
              <a:t>pfdo</a:t>
            </a:r>
            <a:r>
              <a:rPr lang="ru-RU" sz="5100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r>
              <a:rPr lang="en-US" sz="5100" dirty="0">
                <a:solidFill>
                  <a:srgbClr val="FF0000"/>
                </a:solidFill>
                <a:latin typeface="Constantia" pitchFamily="18" charset="0"/>
              </a:rPr>
              <a:t>ru</a:t>
            </a:r>
            <a:endParaRPr lang="ru-RU" sz="5100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ПЕРЕЙДИТЕ НА ПОРТАЛ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48473"/>
          <a:stretch/>
        </p:blipFill>
        <p:spPr bwMode="auto">
          <a:xfrm>
            <a:off x="611560" y="2060848"/>
            <a:ext cx="7848872" cy="38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7" b="4048"/>
          <a:stretch/>
        </p:blipFill>
        <p:spPr bwMode="auto">
          <a:xfrm>
            <a:off x="583240" y="1628800"/>
            <a:ext cx="823723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508005" y="4467455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734481" y="260648"/>
            <a:ext cx="7779296" cy="126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Шаг 2: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НАЖМИТЕ «ПОДАТЬ ЗАЯВЛЕНИЕ»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1146" r="9212" b="14767"/>
          <a:stretch/>
        </p:blipFill>
        <p:spPr bwMode="auto">
          <a:xfrm>
            <a:off x="682579" y="1614004"/>
            <a:ext cx="7920880" cy="47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67" y="2852936"/>
            <a:ext cx="22558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1136341" y="1614005"/>
            <a:ext cx="355107" cy="328473"/>
          </a:xfrm>
          <a:custGeom>
            <a:avLst/>
            <a:gdLst>
              <a:gd name="connsiteX0" fmla="*/ 0 w 355107"/>
              <a:gd name="connsiteY0" fmla="*/ 17755 h 328473"/>
              <a:gd name="connsiteX1" fmla="*/ 17755 w 355107"/>
              <a:gd name="connsiteY1" fmla="*/ 62143 h 328473"/>
              <a:gd name="connsiteX2" fmla="*/ 35511 w 355107"/>
              <a:gd name="connsiteY2" fmla="*/ 88776 h 328473"/>
              <a:gd name="connsiteX3" fmla="*/ 71022 w 355107"/>
              <a:gd name="connsiteY3" fmla="*/ 186431 h 328473"/>
              <a:gd name="connsiteX4" fmla="*/ 97655 w 355107"/>
              <a:gd name="connsiteY4" fmla="*/ 275207 h 328473"/>
              <a:gd name="connsiteX5" fmla="*/ 106532 w 355107"/>
              <a:gd name="connsiteY5" fmla="*/ 301840 h 328473"/>
              <a:gd name="connsiteX6" fmla="*/ 115410 w 355107"/>
              <a:gd name="connsiteY6" fmla="*/ 328473 h 328473"/>
              <a:gd name="connsiteX7" fmla="*/ 133165 w 355107"/>
              <a:gd name="connsiteY7" fmla="*/ 301840 h 328473"/>
              <a:gd name="connsiteX8" fmla="*/ 142043 w 355107"/>
              <a:gd name="connsiteY8" fmla="*/ 275207 h 328473"/>
              <a:gd name="connsiteX9" fmla="*/ 204187 w 355107"/>
              <a:gd name="connsiteY9" fmla="*/ 195308 h 328473"/>
              <a:gd name="connsiteX10" fmla="*/ 257453 w 355107"/>
              <a:gd name="connsiteY10" fmla="*/ 124287 h 328473"/>
              <a:gd name="connsiteX11" fmla="*/ 337352 w 355107"/>
              <a:gd name="connsiteY11" fmla="*/ 8877 h 328473"/>
              <a:gd name="connsiteX12" fmla="*/ 355107 w 355107"/>
              <a:gd name="connsiteY12" fmla="*/ 0 h 32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107" h="328473">
                <a:moveTo>
                  <a:pt x="0" y="17755"/>
                </a:moveTo>
                <a:cubicBezTo>
                  <a:pt x="5918" y="32551"/>
                  <a:pt x="10628" y="47890"/>
                  <a:pt x="17755" y="62143"/>
                </a:cubicBezTo>
                <a:cubicBezTo>
                  <a:pt x="22527" y="71686"/>
                  <a:pt x="31865" y="78749"/>
                  <a:pt x="35511" y="88776"/>
                </a:cubicBezTo>
                <a:cubicBezTo>
                  <a:pt x="76198" y="200664"/>
                  <a:pt x="30834" y="126152"/>
                  <a:pt x="71022" y="186431"/>
                </a:cubicBezTo>
                <a:cubicBezTo>
                  <a:pt x="84440" y="240104"/>
                  <a:pt x="76038" y="210357"/>
                  <a:pt x="97655" y="275207"/>
                </a:cubicBezTo>
                <a:lnTo>
                  <a:pt x="106532" y="301840"/>
                </a:lnTo>
                <a:lnTo>
                  <a:pt x="115410" y="328473"/>
                </a:lnTo>
                <a:cubicBezTo>
                  <a:pt x="121328" y="319595"/>
                  <a:pt x="128393" y="311383"/>
                  <a:pt x="133165" y="301840"/>
                </a:cubicBezTo>
                <a:cubicBezTo>
                  <a:pt x="137350" y="293470"/>
                  <a:pt x="137498" y="283387"/>
                  <a:pt x="142043" y="275207"/>
                </a:cubicBezTo>
                <a:cubicBezTo>
                  <a:pt x="199142" y="172430"/>
                  <a:pt x="153861" y="260014"/>
                  <a:pt x="204187" y="195308"/>
                </a:cubicBezTo>
                <a:cubicBezTo>
                  <a:pt x="274449" y="104970"/>
                  <a:pt x="212798" y="168940"/>
                  <a:pt x="257453" y="124287"/>
                </a:cubicBezTo>
                <a:cubicBezTo>
                  <a:pt x="275860" y="87472"/>
                  <a:pt x="303890" y="25607"/>
                  <a:pt x="337352" y="8877"/>
                </a:cubicBezTo>
                <a:lnTo>
                  <a:pt x="355107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36" y="414908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8" y="2492896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2579" y="116632"/>
            <a:ext cx="7419256" cy="126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Шаг 3: </a:t>
            </a:r>
            <a:b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ВЫБЕРЕТЕ УДОБНЫЙ СПОСОБ ПОЛУЧЕНИЯ СЕРТИФИКАТА</a:t>
            </a:r>
            <a:endParaRPr lang="ru-RU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25963"/>
          <a:stretch/>
        </p:blipFill>
        <p:spPr bwMode="auto">
          <a:xfrm>
            <a:off x="827584" y="76470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2558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4183"/>
          <a:stretch/>
        </p:blipFill>
        <p:spPr bwMode="auto">
          <a:xfrm>
            <a:off x="827584" y="908720"/>
            <a:ext cx="776909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6" y="2636911"/>
            <a:ext cx="535153" cy="51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6" y="3727916"/>
            <a:ext cx="544951" cy="5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3" y="4304012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0" y="5230348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2" y="4754862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Выбираете муниципалитет из списка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920880" cy="4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827584" y="263691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115616" y="2780928"/>
            <a:ext cx="2376264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З</a:t>
            </a:r>
            <a:r>
              <a:rPr lang="ru-RU" sz="2800" dirty="0" smtClean="0"/>
              <a:t>аполнить данные ребенка (серия и № </a:t>
            </a:r>
            <a:r>
              <a:rPr lang="ru-RU" sz="2800" dirty="0" err="1" smtClean="0"/>
              <a:t>св</a:t>
            </a:r>
            <a:r>
              <a:rPr lang="ru-RU" sz="2800" dirty="0" smtClean="0"/>
              <a:t>-во о рождении, дата рождения, адрес регистрации или пребывания и адрес </a:t>
            </a:r>
            <a:r>
              <a:rPr lang="ru-RU" sz="2800" dirty="0" err="1" smtClean="0"/>
              <a:t>эл.почты</a:t>
            </a:r>
            <a:r>
              <a:rPr lang="ru-RU" sz="2800" dirty="0" smtClean="0"/>
              <a:t> родителя)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620"/>
          <a:stretch/>
        </p:blipFill>
        <p:spPr bwMode="auto">
          <a:xfrm>
            <a:off x="755576" y="1735930"/>
            <a:ext cx="7776864" cy="40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7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Заполняете данные заявителя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4388"/>
          <a:stretch/>
        </p:blipFill>
        <p:spPr bwMode="auto">
          <a:xfrm>
            <a:off x="539552" y="1412776"/>
            <a:ext cx="79675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84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135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получить сертификатов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Выбираете муниципалитет из списка</vt:lpstr>
      <vt:lpstr>Заполнить данные ребенка (серия и № св-во о рождении, дата рождения, адрес регистрации или пребывания и адрес эл.почты родителя)</vt:lpstr>
      <vt:lpstr>Заполняете данные заявителя</vt:lpstr>
      <vt:lpstr>Соглашаемся, написать код с картинки и нажать на кнопку «Отправить заявку»</vt:lpstr>
      <vt:lpstr>После отправки заявки на этой же странице появится ссылка на получение заявления и сертификата. Желательно скачать отсюда сразу, но на эл.почту тоже приходит заявление и сертификат.</vt:lpstr>
      <vt:lpstr>НА ВАШУ ЭЛЕКТРОННУЮ ПОЧТУ ПРИДУТ ТРИ ДОКУМЕНТА: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сертификатов</dc:title>
  <dc:creator>Metod Cabinet</dc:creator>
  <cp:lastModifiedBy>Admin</cp:lastModifiedBy>
  <cp:revision>27</cp:revision>
  <dcterms:created xsi:type="dcterms:W3CDTF">2019-04-03T10:03:36Z</dcterms:created>
  <dcterms:modified xsi:type="dcterms:W3CDTF">2022-02-28T03:42:59Z</dcterms:modified>
</cp:coreProperties>
</file>