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8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0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0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9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B54A-6FAA-4EDB-AF23-462DC28C168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DBBE-752C-4E93-8498-15DD4B24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1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зачислить ребенка на программу по сертификату дополнительного образования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400800" cy="4789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Муниципальный опорный центр города Кызыла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60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Шаг 4. Создание заявки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3152"/>
            <a:ext cx="8229600" cy="3900058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812360" y="335699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4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10. </a:t>
            </a:r>
            <a:r>
              <a:rPr lang="ru-RU" sz="3200" b="1" dirty="0" smtClean="0"/>
              <a:t>Подтверждение заявки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Для подтверждения заявки и регистрации зачисления на программу перейдите в раздел «Обучающиеся» - «Список обучающихся по МЗ» на вкладку «Заявки», затем на просмотре заявки </a:t>
            </a:r>
            <a:r>
              <a:rPr lang="ru-RU" smtClean="0"/>
              <a:t>(глазок) поставьте </a:t>
            </a:r>
            <a:r>
              <a:rPr lang="ru-RU" dirty="0" smtClean="0"/>
              <a:t>«галочку» возле «Заявления от заказчика </a:t>
            </a:r>
            <a:r>
              <a:rPr lang="ru-RU" smtClean="0"/>
              <a:t>получено».</a:t>
            </a:r>
            <a:endParaRPr lang="ru-RU" dirty="0" smtClean="0"/>
          </a:p>
          <a:p>
            <a:r>
              <a:rPr lang="ru-RU" dirty="0" smtClean="0"/>
              <a:t>После регистрации зачисления заявка будет перемещена на закладку «Действующие (ждут начала обучения)»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9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1.Зайти </a:t>
            </a:r>
            <a:r>
              <a:rPr lang="ru-RU" dirty="0" smtClean="0"/>
              <a:t>в личный кабинет ОО.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4340"/>
          <a:stretch/>
        </p:blipFill>
        <p:spPr bwMode="auto">
          <a:xfrm>
            <a:off x="1259632" y="1484784"/>
            <a:ext cx="6696743" cy="46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6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2.В </a:t>
            </a:r>
            <a:r>
              <a:rPr lang="ru-RU" dirty="0" smtClean="0"/>
              <a:t>меню находим «Обучающиеся»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b="4136"/>
          <a:stretch/>
        </p:blipFill>
        <p:spPr bwMode="auto">
          <a:xfrm>
            <a:off x="1331640" y="1340768"/>
            <a:ext cx="6768751" cy="48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971600" y="2852936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7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3. </a:t>
            </a:r>
            <a:r>
              <a:rPr lang="ru-RU" sz="3600" dirty="0" smtClean="0"/>
              <a:t>Выбрать и нажать на опцию «Создать запись на программу (договор)»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1" r="60974" b="24748"/>
          <a:stretch/>
        </p:blipFill>
        <p:spPr bwMode="auto">
          <a:xfrm>
            <a:off x="1691680" y="1628800"/>
            <a:ext cx="59046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9080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Шаг 1. Проверка сертификата.</a:t>
            </a:r>
            <a:br>
              <a:rPr lang="ru-RU" dirty="0" smtClean="0"/>
            </a:br>
            <a:r>
              <a:rPr lang="ru-RU" sz="3100" dirty="0" smtClean="0"/>
              <a:t>Пишем </a:t>
            </a:r>
            <a:r>
              <a:rPr lang="ru-RU" sz="3100" dirty="0" smtClean="0"/>
              <a:t>номер сертификата ребенка</a:t>
            </a:r>
            <a:endParaRPr lang="ru-RU" sz="3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5" b="27808"/>
          <a:stretch/>
        </p:blipFill>
        <p:spPr bwMode="auto">
          <a:xfrm>
            <a:off x="539552" y="1628800"/>
            <a:ext cx="7920879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411760" y="5084719"/>
            <a:ext cx="1512168" cy="43204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5501">
            <a:off x="3790894" y="4737779"/>
            <a:ext cx="1005355" cy="85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4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5.Внесите информацию о ФИО ребенка </a:t>
            </a:r>
            <a:r>
              <a:rPr lang="ru-RU" sz="3600" dirty="0" smtClean="0"/>
              <a:t>и нажмите кнопку «проверить»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4649"/>
            <a:ext cx="8229600" cy="4237065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771800" y="5233744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2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6.После этого система сообщит информацию о возможностях для записи на программы и нажмите кнопку «продолжить»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346"/>
            <a:ext cx="8229600" cy="4259671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771800" y="486916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7.Шаг 2. Группа </a:t>
            </a:r>
            <a:r>
              <a:rPr lang="ru-RU" sz="2000" dirty="0" smtClean="0"/>
              <a:t>(</a:t>
            </a:r>
            <a:r>
              <a:rPr lang="ru-RU" sz="2200" dirty="0" smtClean="0"/>
              <a:t>напечатать краткое наименование программы, на которую зачисляете ребенка, указать нужный модуль и группу)</a:t>
            </a:r>
            <a:endParaRPr lang="ru-RU" sz="2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059832" y="4293096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572000" y="3284984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4716016" y="2852936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4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Шаг 3. Способ подачи заявки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3763"/>
            <a:ext cx="8229600" cy="4138837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156176" y="3789040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21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177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зачислить ребенка на программу по сертификату дополнительного образования </vt:lpstr>
      <vt:lpstr>1.Зайти в личный кабинет ОО.</vt:lpstr>
      <vt:lpstr> 2.В меню находим «Обучающиеся»</vt:lpstr>
      <vt:lpstr>3. Выбрать и нажать на опцию «Создать запись на программу (договор)»</vt:lpstr>
      <vt:lpstr>4. Шаг 1. Проверка сертификата. Пишем номер сертификата ребенка</vt:lpstr>
      <vt:lpstr>5.Внесите информацию о ФИО ребенка и нажмите кнопку «проверить»</vt:lpstr>
      <vt:lpstr>6.После этого система сообщит информацию о возможностях для записи на программы и нажмите кнопку «продолжить»</vt:lpstr>
      <vt:lpstr>7.Шаг 2. Группа (напечатать краткое наименование программы, на которую зачисляете ребенка, указать нужный модуль и группу)</vt:lpstr>
      <vt:lpstr>8. Шаг 3. Способ подачи заявки</vt:lpstr>
      <vt:lpstr>9. Шаг 4. Создание заявки</vt:lpstr>
      <vt:lpstr>10. Подтверждение заявки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зачислить детей по сертификату</dc:title>
  <dc:creator>Оксана</dc:creator>
  <cp:lastModifiedBy>Admin</cp:lastModifiedBy>
  <cp:revision>23</cp:revision>
  <dcterms:created xsi:type="dcterms:W3CDTF">2021-11-11T03:52:51Z</dcterms:created>
  <dcterms:modified xsi:type="dcterms:W3CDTF">2022-09-27T02:48:24Z</dcterms:modified>
</cp:coreProperties>
</file>