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77" r:id="rId4"/>
    <p:sldId id="281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673" autoAdjust="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112449417_456239439" TargetMode="External"/><Relationship Id="rId2" Type="http://schemas.openxmlformats.org/officeDocument/2006/relationships/hyperlink" Target="https://vk.com/video-162413575_45625957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ЦДО города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Кызыла ДК «Пограничник»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00200"/>
            <a:ext cx="4330824" cy="4925144"/>
          </a:xfrm>
        </p:spPr>
        <p:txBody>
          <a:bodyPr/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первой категории</a:t>
            </a:r>
          </a:p>
          <a:p>
            <a:pPr marL="0" indent="0" algn="ctr">
              <a:buNone/>
            </a:pPr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Манчын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Айдынмаа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Антоновна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1571612"/>
            <a:ext cx="2277466" cy="3868837"/>
          </a:xfrm>
        </p:spPr>
      </p:pic>
    </p:spTree>
    <p:extLst>
      <p:ext uri="{BB962C8B-B14F-4D97-AF65-F5344CB8AC3E}">
        <p14:creationId xmlns="" xmlns:p14="http://schemas.microsoft.com/office/powerpoint/2010/main" val="4637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4. Кончиком вилки процарапать на зеленом фоне стебли для цветов.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МАСТЕР КЛАСС пейзаж\Этап 7.jpg"/>
          <p:cNvPicPr>
            <a:picLocks noChangeAspect="1" noChangeArrowheads="1"/>
          </p:cNvPicPr>
          <p:nvPr/>
        </p:nvPicPr>
        <p:blipFill>
          <a:blip r:embed="rId2" cstate="print"/>
          <a:srcRect t="22642" r="6696" b="7547"/>
          <a:stretch>
            <a:fillRect/>
          </a:stretch>
        </p:blipFill>
        <p:spPr bwMode="auto">
          <a:xfrm>
            <a:off x="1403648" y="1556792"/>
            <a:ext cx="6480720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/>
              <a:t> </a:t>
            </a:r>
            <a:r>
              <a:rPr lang="ru-RU" sz="2800" dirty="0" smtClean="0"/>
              <a:t>             </a:t>
            </a:r>
            <a:endParaRPr lang="ru-RU" sz="2800" dirty="0"/>
          </a:p>
        </p:txBody>
      </p:sp>
      <p:pic>
        <p:nvPicPr>
          <p:cNvPr id="8194" name="Picture 2" descr="D:\МАСТЕР КЛАСС пейзаж\Этап 8.jpg"/>
          <p:cNvPicPr>
            <a:picLocks noChangeAspect="1" noChangeArrowheads="1"/>
          </p:cNvPicPr>
          <p:nvPr/>
        </p:nvPicPr>
        <p:blipFill>
          <a:blip r:embed="rId2" cstate="print"/>
          <a:srcRect l="4151" t="21110" r="7891" b="19569"/>
          <a:stretch>
            <a:fillRect/>
          </a:stretch>
        </p:blipFill>
        <p:spPr bwMode="auto">
          <a:xfrm>
            <a:off x="1142976" y="1142984"/>
            <a:ext cx="7000924" cy="4522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5.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Шариком из фольги нанести на нижнюю часть листа легкими движениями руки гуашь светло зеленого оттенка.</a:t>
            </a:r>
          </a:p>
        </p:txBody>
      </p:sp>
      <p:pic>
        <p:nvPicPr>
          <p:cNvPr id="9218" name="Picture 2" descr="D:\МАСТЕР КЛАСС пейзаж\Этап 9.jpg"/>
          <p:cNvPicPr>
            <a:picLocks noChangeAspect="1" noChangeArrowheads="1"/>
          </p:cNvPicPr>
          <p:nvPr/>
        </p:nvPicPr>
        <p:blipFill>
          <a:blip r:embed="rId2" cstate="print"/>
          <a:srcRect t="10145" r="13127" b="16286"/>
          <a:stretch>
            <a:fillRect/>
          </a:stretch>
        </p:blipFill>
        <p:spPr bwMode="auto">
          <a:xfrm>
            <a:off x="1857356" y="1714488"/>
            <a:ext cx="5522956" cy="4677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Готовый этап рисунка, используя шарик из фольги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МАСТЕР КЛАСС пейзаж\Этап 11.jpg"/>
          <p:cNvPicPr>
            <a:picLocks noChangeAspect="1" noChangeArrowheads="1"/>
          </p:cNvPicPr>
          <p:nvPr/>
        </p:nvPicPr>
        <p:blipFill>
          <a:blip r:embed="rId2" cstate="print"/>
          <a:srcRect l="4123" t="2721" b="3420"/>
          <a:stretch>
            <a:fillRect/>
          </a:stretch>
        </p:blipFill>
        <p:spPr bwMode="auto">
          <a:xfrm>
            <a:off x="1285853" y="1395786"/>
            <a:ext cx="6500858" cy="4910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6. Используя ватные палочки нанести точки на процарапанный вилкой стебель, используя гуашь желтого цвета.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D:\МАСТЕР КЛАСС пейзаж\Этап 12.jpg"/>
          <p:cNvPicPr>
            <a:picLocks noChangeAspect="1" noChangeArrowheads="1"/>
          </p:cNvPicPr>
          <p:nvPr/>
        </p:nvPicPr>
        <p:blipFill>
          <a:blip r:embed="rId2" cstate="print"/>
          <a:srcRect l="4619" r="5311" b="5867"/>
          <a:stretch>
            <a:fillRect/>
          </a:stretch>
        </p:blipFill>
        <p:spPr bwMode="auto">
          <a:xfrm>
            <a:off x="1500166" y="1714488"/>
            <a:ext cx="6301236" cy="4523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Готовый образец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МАСТЕР КЛАСС пейзаж\Этап 13.jpg"/>
          <p:cNvPicPr>
            <a:picLocks noChangeAspect="1" noChangeArrowheads="1"/>
          </p:cNvPicPr>
          <p:nvPr/>
        </p:nvPicPr>
        <p:blipFill>
          <a:blip r:embed="rId2" cstate="print"/>
          <a:srcRect l="2835" t="6457" r="3512" b="4124"/>
          <a:stretch>
            <a:fillRect/>
          </a:stretch>
        </p:blipFill>
        <p:spPr bwMode="auto">
          <a:xfrm rot="10800000" flipV="1">
            <a:off x="1071538" y="1285860"/>
            <a:ext cx="7274353" cy="5003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Используя ватные палочки нанести точки белой гуашью.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D:\МАСТЕР КЛАСС пейзаж\Этап 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357298"/>
            <a:ext cx="7449372" cy="502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Гуашью фиолетового цвета точечно выделить силуэты деревьев на части листа, окрашенного в рубиновый цвет.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D:\МАСТЕР КЛАСС пейзаж\Этап 15.jpg"/>
          <p:cNvPicPr>
            <a:picLocks noChangeAspect="1" noChangeArrowheads="1"/>
          </p:cNvPicPr>
          <p:nvPr/>
        </p:nvPicPr>
        <p:blipFill>
          <a:blip r:embed="rId2" cstate="print"/>
          <a:srcRect l="3659" t="10803" r="4878"/>
          <a:stretch>
            <a:fillRect/>
          </a:stretch>
        </p:blipFill>
        <p:spPr bwMode="auto">
          <a:xfrm>
            <a:off x="1428728" y="1785926"/>
            <a:ext cx="6241326" cy="4122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Готовый образец рисунка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МАСТЕР КЛАСС пейзаж\Этап 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7314825" cy="496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Прорисовывать тонкой кисточкой стволы деревьев темно синей гуашью.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D:\МАСТЕР КЛАСС пейзаж\Этап 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286544" cy="4893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ДО ЦДО города Кызыла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85800" y="1124744"/>
            <a:ext cx="7772400" cy="532859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 КЛАСС</a:t>
            </a:r>
          </a:p>
          <a:p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«ЦВЕТОЧНАЯ ПОЛЯНА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 2003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50"/>
          <a:stretch/>
        </p:blipFill>
        <p:spPr>
          <a:xfrm>
            <a:off x="2286001" y="2564904"/>
            <a:ext cx="4446240" cy="32122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3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10. На фоне ночного неба ватной палочкой нанести точки белой гуашью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D:\МАСТЕР КЛАСС пейзаж\IMG_20230311_155925.jpg"/>
          <p:cNvPicPr>
            <a:picLocks noChangeAspect="1" noChangeArrowheads="1"/>
          </p:cNvPicPr>
          <p:nvPr/>
        </p:nvPicPr>
        <p:blipFill>
          <a:blip r:embed="rId2" cstate="print"/>
          <a:srcRect l="4110" t="16438" b="9589"/>
          <a:stretch>
            <a:fillRect/>
          </a:stretch>
        </p:blipFill>
        <p:spPr bwMode="auto">
          <a:xfrm>
            <a:off x="1714480" y="1500174"/>
            <a:ext cx="555625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рисунок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81"/>
          <a:stretch/>
        </p:blipFill>
        <p:spPr>
          <a:xfrm>
            <a:off x="1571604" y="1571612"/>
            <a:ext cx="5904656" cy="4325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интернет источники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hlinkClick r:id="rId2"/>
              </a:rPr>
              <a:t>https://vk.com/video-162413575_456259576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  <a:hlinkClick r:id="rId3"/>
              </a:rPr>
              <a:t>https://vk.com/video-112449417_456239439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chemeClr val="tx2"/>
                </a:solidFill>
              </a:rPr>
              <a:t>1.Е.А.Янушко «Рисование с детьми раннего возраста». – М.: Мозаика- Синтез, 2006 г.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3.Р.Г.Казакова «Занятия по рисованию с дошкольниками: Нетрадиционные техники, планирование, конспекты занятий».- М.: ТЦ Сфера, 2009г.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</a:t>
            </a:r>
            <a:r>
              <a:rPr lang="ru-RU" sz="3200" b="1" dirty="0" smtClean="0"/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Знакомство с нетрадиционными техниками рисования, развитие воображения, фантазии и творческих способностей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9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maxresdefault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17149" t="8839" r="32243" b="18555"/>
          <a:stretch>
            <a:fillRect/>
          </a:stretch>
        </p:blipFill>
        <p:spPr bwMode="auto">
          <a:xfrm>
            <a:off x="1071538" y="642918"/>
            <a:ext cx="3429024" cy="265446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2266" t="9524" r="16796" b="17460"/>
          <a:stretch>
            <a:fillRect/>
          </a:stretch>
        </p:blipFill>
        <p:spPr bwMode="auto">
          <a:xfrm>
            <a:off x="4929190" y="618189"/>
            <a:ext cx="3357586" cy="271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user\Desktop\Манчын АА\1625710498_29-phonoteka-org-p-tsvetochnaya-polyana-art-krasivo-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500439"/>
            <a:ext cx="3429024" cy="2714643"/>
          </a:xfrm>
          <a:prstGeom prst="rect">
            <a:avLst/>
          </a:prstGeom>
          <a:noFill/>
        </p:spPr>
      </p:pic>
      <p:pic>
        <p:nvPicPr>
          <p:cNvPr id="3" name="Picture 3" descr="C:\Users\user\Desktop\Манчын АА\Artist-in-Devon-blog-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65224" y="3500438"/>
            <a:ext cx="339925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инструменты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АСТЕР КЛАСС пейзаж\Этап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5862" y="1679450"/>
            <a:ext cx="3997868" cy="4067944"/>
          </a:xfrm>
          <a:prstGeom prst="rect">
            <a:avLst/>
          </a:prstGeom>
          <a:noFill/>
        </p:spPr>
      </p:pic>
      <p:pic>
        <p:nvPicPr>
          <p:cNvPr id="6" name="Picture 2" descr="D:\МАСТЕР КЛАСС пейзаж\Этап 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73755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Подготовка фона к рисунку гуашью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МАСТЕР КЛАСС пейзаж\Этап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736"/>
            <a:ext cx="6122390" cy="5004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2. Для работы с фоном взять толстую кисточку большого размера и сверху вниз раскрасить лист.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D:\МАСТЕР КЛАСС пейзаж\Этап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85926"/>
            <a:ext cx="6357982" cy="4655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Готовый фон к рисованию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АСТЕР КЛАСС пейзаж\Этап 5.jpg"/>
          <p:cNvPicPr>
            <a:picLocks noChangeAspect="1" noChangeArrowheads="1"/>
          </p:cNvPicPr>
          <p:nvPr/>
        </p:nvPicPr>
        <p:blipFill>
          <a:blip r:embed="rId2" cstate="print"/>
          <a:srcRect l="3717" t="36597" r="12302" b="8215"/>
          <a:stretch>
            <a:fillRect/>
          </a:stretch>
        </p:blipFill>
        <p:spPr bwMode="auto">
          <a:xfrm>
            <a:off x="1571604" y="1571612"/>
            <a:ext cx="64556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3. Губкой выровнять раскрашенный фон </a:t>
            </a:r>
            <a:b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листе.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D:\МАСТЕР КЛАСС пейзаж\Этап 6.jpg"/>
          <p:cNvPicPr>
            <a:picLocks noChangeAspect="1" noChangeArrowheads="1"/>
          </p:cNvPicPr>
          <p:nvPr/>
        </p:nvPicPr>
        <p:blipFill>
          <a:blip r:embed="rId2" cstate="print"/>
          <a:srcRect l="9589" r="6849"/>
          <a:stretch>
            <a:fillRect/>
          </a:stretch>
        </p:blipFill>
        <p:spPr bwMode="auto">
          <a:xfrm rot="16200000">
            <a:off x="2045507" y="311891"/>
            <a:ext cx="5107706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7467244</TotalTime>
  <Words>257</Words>
  <Application>Microsoft Office PowerPoint</Application>
  <PresentationFormat>Экран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МБОУ ДО ЦДО города Кызыла ДК «Пограничник» </vt:lpstr>
      <vt:lpstr>МБОУ ДО ЦДО города Кызыла </vt:lpstr>
      <vt:lpstr>   Цель:</vt:lpstr>
      <vt:lpstr>Слайд 4</vt:lpstr>
      <vt:lpstr>Материалы и инструменты</vt:lpstr>
      <vt:lpstr>Этап 1. Подготовка фона к рисунку гуашью</vt:lpstr>
      <vt:lpstr>Этап 2. Для работы с фоном взять толстую кисточку большого размера и сверху вниз раскрасить лист.</vt:lpstr>
      <vt:lpstr>Готовый фон к рисованию</vt:lpstr>
      <vt:lpstr>Этап 3. Губкой выровнять раскрашенный фон  на листе.</vt:lpstr>
      <vt:lpstr>Этап 4. Кончиком вилки процарапать на зеленом фоне стебли для цветов.</vt:lpstr>
      <vt:lpstr>              </vt:lpstr>
      <vt:lpstr>Этап 5. Шариком из фольги нанести на нижнюю часть листа легкими движениями руки гуашь светло зеленого оттенка.</vt:lpstr>
      <vt:lpstr>Готовый этап рисунка, используя шарик из фольги</vt:lpstr>
      <vt:lpstr>Этап 6. Используя ватные палочки нанести точки на процарапанный вилкой стебель, используя гуашь желтого цвета.</vt:lpstr>
      <vt:lpstr>Готовый образец</vt:lpstr>
      <vt:lpstr>Этап 7. Используя ватные палочки нанести точки белой гуашью.</vt:lpstr>
      <vt:lpstr>Этап 8. Гуашью фиолетового цвета точечно выделить силуэты деревьев на части листа, окрашенного в рубиновый цвет.</vt:lpstr>
      <vt:lpstr>Готовый образец рисунка</vt:lpstr>
      <vt:lpstr>Этап 9. Прорисовывать тонкой кисточкой стволы деревьев темно синей гуашью.</vt:lpstr>
      <vt:lpstr>Этап 10. На фоне ночного неба ватной палочкой нанести точки белой гуашью</vt:lpstr>
      <vt:lpstr>Готовый рисунок</vt:lpstr>
      <vt:lpstr>Литература и интернет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37</cp:revision>
  <dcterms:created xsi:type="dcterms:W3CDTF">2023-03-13T06:01:12Z</dcterms:created>
  <dcterms:modified xsi:type="dcterms:W3CDTF">2023-03-23T05:24:52Z</dcterms:modified>
</cp:coreProperties>
</file>